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300" r:id="rId3"/>
    <p:sldId id="302" r:id="rId4"/>
    <p:sldId id="304" r:id="rId5"/>
    <p:sldId id="263" r:id="rId6"/>
    <p:sldId id="279" r:id="rId7"/>
    <p:sldId id="281" r:id="rId8"/>
    <p:sldId id="305" r:id="rId9"/>
    <p:sldId id="306" r:id="rId10"/>
    <p:sldId id="307" r:id="rId11"/>
    <p:sldId id="308" r:id="rId12"/>
    <p:sldId id="309" r:id="rId13"/>
    <p:sldId id="292" r:id="rId14"/>
    <p:sldId id="29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FDFE1"/>
    <a:srgbClr val="6BA5B3"/>
    <a:srgbClr val="3D5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8" autoAdjust="0"/>
    <p:restoredTop sz="94632"/>
  </p:normalViewPr>
  <p:slideViewPr>
    <p:cSldViewPr snapToGrid="0">
      <p:cViewPr varScale="1">
        <p:scale>
          <a:sx n="76" d="100"/>
          <a:sy n="76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55F40-86DC-4CCD-998F-6B622805B2B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40C48F63-538A-4849-8A4B-0454A249D5A5}">
      <dgm:prSet/>
      <dgm:spPr/>
      <dgm:t>
        <a:bodyPr/>
        <a:lstStyle/>
        <a:p>
          <a:pPr rtl="0"/>
          <a:r>
            <a:rPr lang="ru-RU" smtClean="0"/>
            <a:t>Социально-экономические причины недоступности цифрового обучения </a:t>
          </a:r>
          <a:endParaRPr lang="ru-RU"/>
        </a:p>
      </dgm:t>
    </dgm:pt>
    <dgm:pt modelId="{52DC83D9-CD55-4732-8D2E-835562C98961}" type="parTrans" cxnId="{4FA5D183-4EB9-434F-8785-95BA6F767C5B}">
      <dgm:prSet/>
      <dgm:spPr/>
      <dgm:t>
        <a:bodyPr/>
        <a:lstStyle/>
        <a:p>
          <a:endParaRPr lang="ru-RU"/>
        </a:p>
      </dgm:t>
    </dgm:pt>
    <dgm:pt modelId="{0645AB60-A75C-4BB0-9BFF-F7C1E57BA1E5}" type="sibTrans" cxnId="{4FA5D183-4EB9-434F-8785-95BA6F767C5B}">
      <dgm:prSet/>
      <dgm:spPr/>
      <dgm:t>
        <a:bodyPr/>
        <a:lstStyle/>
        <a:p>
          <a:endParaRPr lang="ru-RU"/>
        </a:p>
      </dgm:t>
    </dgm:pt>
    <dgm:pt modelId="{F820C92E-07B4-4C10-91E1-2801806705EF}">
      <dgm:prSet/>
      <dgm:spPr/>
      <dgm:t>
        <a:bodyPr/>
        <a:lstStyle/>
        <a:p>
          <a:pPr rtl="0"/>
          <a:r>
            <a:rPr lang="ru-RU" smtClean="0"/>
            <a:t>Географический фактор и отсутствие доступа к ресурсам</a:t>
          </a:r>
          <a:endParaRPr lang="ru-RU"/>
        </a:p>
      </dgm:t>
    </dgm:pt>
    <dgm:pt modelId="{E123D42C-3055-44AB-9011-DF081DE22BB8}" type="parTrans" cxnId="{16298C8F-0269-47BB-A6B7-45D494A24B1A}">
      <dgm:prSet/>
      <dgm:spPr/>
      <dgm:t>
        <a:bodyPr/>
        <a:lstStyle/>
        <a:p>
          <a:endParaRPr lang="ru-RU"/>
        </a:p>
      </dgm:t>
    </dgm:pt>
    <dgm:pt modelId="{1119309B-1954-46EF-91E5-E0EB7ED7E745}" type="sibTrans" cxnId="{16298C8F-0269-47BB-A6B7-45D494A24B1A}">
      <dgm:prSet/>
      <dgm:spPr/>
      <dgm:t>
        <a:bodyPr/>
        <a:lstStyle/>
        <a:p>
          <a:endParaRPr lang="ru-RU"/>
        </a:p>
      </dgm:t>
    </dgm:pt>
    <dgm:pt modelId="{97BE953E-0BEA-4175-86B2-AF552410C354}">
      <dgm:prSet/>
      <dgm:spPr/>
      <dgm:t>
        <a:bodyPr/>
        <a:lstStyle/>
        <a:p>
          <a:pPr rtl="0"/>
          <a:r>
            <a:rPr lang="ru-RU" smtClean="0"/>
            <a:t>Этно-конфессиональный фактор </a:t>
          </a:r>
          <a:endParaRPr lang="ru-RU"/>
        </a:p>
      </dgm:t>
    </dgm:pt>
    <dgm:pt modelId="{9C09C468-41AC-4964-8B6D-EFAB4EB3EB46}" type="parTrans" cxnId="{54070978-FEE2-4143-BFFB-A10B78EDED8A}">
      <dgm:prSet/>
      <dgm:spPr/>
      <dgm:t>
        <a:bodyPr/>
        <a:lstStyle/>
        <a:p>
          <a:endParaRPr lang="ru-RU"/>
        </a:p>
      </dgm:t>
    </dgm:pt>
    <dgm:pt modelId="{7A7CE27A-4A4C-4D7A-86D7-460E3B197BE5}" type="sibTrans" cxnId="{54070978-FEE2-4143-BFFB-A10B78EDED8A}">
      <dgm:prSet/>
      <dgm:spPr/>
      <dgm:t>
        <a:bodyPr/>
        <a:lstStyle/>
        <a:p>
          <a:endParaRPr lang="ru-RU"/>
        </a:p>
      </dgm:t>
    </dgm:pt>
    <dgm:pt modelId="{B3C9C8F0-5F3C-424D-812F-AD0B962547AD}">
      <dgm:prSet/>
      <dgm:spPr/>
      <dgm:t>
        <a:bodyPr/>
        <a:lstStyle/>
        <a:p>
          <a:pPr rtl="0"/>
          <a:r>
            <a:rPr lang="ru-RU" smtClean="0"/>
            <a:t>Отсутствие высшего образования и цифровых навыков у родителей – причина неуспеха школьника</a:t>
          </a:r>
          <a:endParaRPr lang="ru-RU"/>
        </a:p>
      </dgm:t>
    </dgm:pt>
    <dgm:pt modelId="{8BF5630D-227D-4A68-AAF0-D8CAA63A229E}" type="parTrans" cxnId="{0619B46C-E964-4D23-B8B1-442FA77D214E}">
      <dgm:prSet/>
      <dgm:spPr/>
      <dgm:t>
        <a:bodyPr/>
        <a:lstStyle/>
        <a:p>
          <a:endParaRPr lang="ru-RU"/>
        </a:p>
      </dgm:t>
    </dgm:pt>
    <dgm:pt modelId="{F729EE65-212E-4E51-9622-483CFF33AA11}" type="sibTrans" cxnId="{0619B46C-E964-4D23-B8B1-442FA77D214E}">
      <dgm:prSet/>
      <dgm:spPr/>
      <dgm:t>
        <a:bodyPr/>
        <a:lstStyle/>
        <a:p>
          <a:endParaRPr lang="ru-RU"/>
        </a:p>
      </dgm:t>
    </dgm:pt>
    <dgm:pt modelId="{ABF23CB9-D946-4706-96E9-4F4EE9421712}">
      <dgm:prSet/>
      <dgm:spPr/>
      <dgm:t>
        <a:bodyPr/>
        <a:lstStyle/>
        <a:p>
          <a:pPr rtl="0"/>
          <a:r>
            <a:rPr lang="ru-RU" smtClean="0"/>
            <a:t>Обучение вне школы не дает равенства возможностей</a:t>
          </a:r>
          <a:endParaRPr lang="ru-RU"/>
        </a:p>
      </dgm:t>
    </dgm:pt>
    <dgm:pt modelId="{59F04000-15A5-4B12-8047-98C985D27B48}" type="parTrans" cxnId="{DA988F4B-85D5-490F-9F11-1CB912B5EF93}">
      <dgm:prSet/>
      <dgm:spPr/>
      <dgm:t>
        <a:bodyPr/>
        <a:lstStyle/>
        <a:p>
          <a:endParaRPr lang="ru-RU"/>
        </a:p>
      </dgm:t>
    </dgm:pt>
    <dgm:pt modelId="{6FE4AF70-62E8-400F-A4AA-0F41DD8F63DE}" type="sibTrans" cxnId="{DA988F4B-85D5-490F-9F11-1CB912B5EF93}">
      <dgm:prSet/>
      <dgm:spPr/>
      <dgm:t>
        <a:bodyPr/>
        <a:lstStyle/>
        <a:p>
          <a:endParaRPr lang="ru-RU"/>
        </a:p>
      </dgm:t>
    </dgm:pt>
    <dgm:pt modelId="{5DC7C88A-C972-4DC5-B8F8-E0070FB6A28A}">
      <dgm:prSet/>
      <dgm:spPr/>
      <dgm:t>
        <a:bodyPr/>
        <a:lstStyle/>
        <a:p>
          <a:pPr rtl="0"/>
          <a:r>
            <a:rPr lang="ru-RU" smtClean="0"/>
            <a:t>Отсутствие возможности выбора формы обучения нарушает право на основное образование</a:t>
          </a:r>
          <a:endParaRPr lang="ru-RU"/>
        </a:p>
      </dgm:t>
    </dgm:pt>
    <dgm:pt modelId="{0AF50B70-8A5B-4A1C-8A34-26C58D42FF60}" type="parTrans" cxnId="{03A26B60-A9BA-493A-8F81-09964FAA0A65}">
      <dgm:prSet/>
      <dgm:spPr/>
      <dgm:t>
        <a:bodyPr/>
        <a:lstStyle/>
        <a:p>
          <a:endParaRPr lang="ru-RU"/>
        </a:p>
      </dgm:t>
    </dgm:pt>
    <dgm:pt modelId="{1815433C-47BE-4F98-914E-37477F055233}" type="sibTrans" cxnId="{03A26B60-A9BA-493A-8F81-09964FAA0A65}">
      <dgm:prSet/>
      <dgm:spPr/>
      <dgm:t>
        <a:bodyPr/>
        <a:lstStyle/>
        <a:p>
          <a:endParaRPr lang="ru-RU"/>
        </a:p>
      </dgm:t>
    </dgm:pt>
    <dgm:pt modelId="{C33DD812-D416-4724-90B6-572E9C52EA76}" type="pres">
      <dgm:prSet presAssocID="{E5055F40-86DC-4CCD-998F-6B622805B2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8FF763-617A-4DB3-84F5-D8885EFE2165}" type="pres">
      <dgm:prSet presAssocID="{40C48F63-538A-4849-8A4B-0454A249D5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C5748-11FB-4960-99C4-60EC1F90E8E2}" type="pres">
      <dgm:prSet presAssocID="{0645AB60-A75C-4BB0-9BFF-F7C1E57BA1E5}" presName="sibTrans" presStyleCnt="0"/>
      <dgm:spPr/>
    </dgm:pt>
    <dgm:pt modelId="{8B1CA0C5-FB70-4EF8-8EA9-4AAEEB777DFB}" type="pres">
      <dgm:prSet presAssocID="{F820C92E-07B4-4C10-91E1-2801806705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F1C6C-3372-46B3-99F9-37954678CD06}" type="pres">
      <dgm:prSet presAssocID="{1119309B-1954-46EF-91E5-E0EB7ED7E745}" presName="sibTrans" presStyleCnt="0"/>
      <dgm:spPr/>
    </dgm:pt>
    <dgm:pt modelId="{854581E6-FF44-40C5-AB1A-183803960622}" type="pres">
      <dgm:prSet presAssocID="{97BE953E-0BEA-4175-86B2-AF552410C3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C20BD-01DA-4511-8CEA-E5BE72C46284}" type="pres">
      <dgm:prSet presAssocID="{7A7CE27A-4A4C-4D7A-86D7-460E3B197BE5}" presName="sibTrans" presStyleCnt="0"/>
      <dgm:spPr/>
    </dgm:pt>
    <dgm:pt modelId="{9F97D133-AE98-4107-873C-0091B16D6FD9}" type="pres">
      <dgm:prSet presAssocID="{B3C9C8F0-5F3C-424D-812F-AD0B962547A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A9D93-53A7-4F91-8268-7EED9C2DF456}" type="pres">
      <dgm:prSet presAssocID="{F729EE65-212E-4E51-9622-483CFF33AA11}" presName="sibTrans" presStyleCnt="0"/>
      <dgm:spPr/>
    </dgm:pt>
    <dgm:pt modelId="{143EE054-0FD3-42CF-A7E9-93672B9BD2F6}" type="pres">
      <dgm:prSet presAssocID="{ABF23CB9-D946-4706-96E9-4F4EE94217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4A30D-0AC5-4869-A6BE-6B63D6EB3A37}" type="pres">
      <dgm:prSet presAssocID="{6FE4AF70-62E8-400F-A4AA-0F41DD8F63DE}" presName="sibTrans" presStyleCnt="0"/>
      <dgm:spPr/>
    </dgm:pt>
    <dgm:pt modelId="{CB36368C-D7C1-4CDD-A7E1-A8FE06591301}" type="pres">
      <dgm:prSet presAssocID="{5DC7C88A-C972-4DC5-B8F8-E0070FB6A2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2D14A-86A1-4BCE-A73D-07404C5A3A37}" type="presOf" srcId="{40C48F63-538A-4849-8A4B-0454A249D5A5}" destId="{B28FF763-617A-4DB3-84F5-D8885EFE2165}" srcOrd="0" destOrd="0" presId="urn:microsoft.com/office/officeart/2005/8/layout/default"/>
    <dgm:cxn modelId="{0619B46C-E964-4D23-B8B1-442FA77D214E}" srcId="{E5055F40-86DC-4CCD-998F-6B622805B2BE}" destId="{B3C9C8F0-5F3C-424D-812F-AD0B962547AD}" srcOrd="3" destOrd="0" parTransId="{8BF5630D-227D-4A68-AAF0-D8CAA63A229E}" sibTransId="{F729EE65-212E-4E51-9622-483CFF33AA11}"/>
    <dgm:cxn modelId="{54070978-FEE2-4143-BFFB-A10B78EDED8A}" srcId="{E5055F40-86DC-4CCD-998F-6B622805B2BE}" destId="{97BE953E-0BEA-4175-86B2-AF552410C354}" srcOrd="2" destOrd="0" parTransId="{9C09C468-41AC-4964-8B6D-EFAB4EB3EB46}" sibTransId="{7A7CE27A-4A4C-4D7A-86D7-460E3B197BE5}"/>
    <dgm:cxn modelId="{16298C8F-0269-47BB-A6B7-45D494A24B1A}" srcId="{E5055F40-86DC-4CCD-998F-6B622805B2BE}" destId="{F820C92E-07B4-4C10-91E1-2801806705EF}" srcOrd="1" destOrd="0" parTransId="{E123D42C-3055-44AB-9011-DF081DE22BB8}" sibTransId="{1119309B-1954-46EF-91E5-E0EB7ED7E745}"/>
    <dgm:cxn modelId="{A868E77F-6BF0-465E-8067-73C9444845B2}" type="presOf" srcId="{5DC7C88A-C972-4DC5-B8F8-E0070FB6A28A}" destId="{CB36368C-D7C1-4CDD-A7E1-A8FE06591301}" srcOrd="0" destOrd="0" presId="urn:microsoft.com/office/officeart/2005/8/layout/default"/>
    <dgm:cxn modelId="{76AD0F5E-24BB-4430-A08B-8FB026772813}" type="presOf" srcId="{97BE953E-0BEA-4175-86B2-AF552410C354}" destId="{854581E6-FF44-40C5-AB1A-183803960622}" srcOrd="0" destOrd="0" presId="urn:microsoft.com/office/officeart/2005/8/layout/default"/>
    <dgm:cxn modelId="{DA988F4B-85D5-490F-9F11-1CB912B5EF93}" srcId="{E5055F40-86DC-4CCD-998F-6B622805B2BE}" destId="{ABF23CB9-D946-4706-96E9-4F4EE9421712}" srcOrd="4" destOrd="0" parTransId="{59F04000-15A5-4B12-8047-98C985D27B48}" sibTransId="{6FE4AF70-62E8-400F-A4AA-0F41DD8F63DE}"/>
    <dgm:cxn modelId="{03A26B60-A9BA-493A-8F81-09964FAA0A65}" srcId="{E5055F40-86DC-4CCD-998F-6B622805B2BE}" destId="{5DC7C88A-C972-4DC5-B8F8-E0070FB6A28A}" srcOrd="5" destOrd="0" parTransId="{0AF50B70-8A5B-4A1C-8A34-26C58D42FF60}" sibTransId="{1815433C-47BE-4F98-914E-37477F055233}"/>
    <dgm:cxn modelId="{500D785A-258A-4AC0-AE30-C54BB8586916}" type="presOf" srcId="{B3C9C8F0-5F3C-424D-812F-AD0B962547AD}" destId="{9F97D133-AE98-4107-873C-0091B16D6FD9}" srcOrd="0" destOrd="0" presId="urn:microsoft.com/office/officeart/2005/8/layout/default"/>
    <dgm:cxn modelId="{93285BCB-3D5B-41BC-99FA-8CED0FBC3ABE}" type="presOf" srcId="{F820C92E-07B4-4C10-91E1-2801806705EF}" destId="{8B1CA0C5-FB70-4EF8-8EA9-4AAEEB777DFB}" srcOrd="0" destOrd="0" presId="urn:microsoft.com/office/officeart/2005/8/layout/default"/>
    <dgm:cxn modelId="{8E43C6B8-13D2-4C9F-8DAE-CE2B2CB87F6C}" type="presOf" srcId="{E5055F40-86DC-4CCD-998F-6B622805B2BE}" destId="{C33DD812-D416-4724-90B6-572E9C52EA76}" srcOrd="0" destOrd="0" presId="urn:microsoft.com/office/officeart/2005/8/layout/default"/>
    <dgm:cxn modelId="{927E12E0-0D7E-4598-BB8B-DC1D0BBB68FA}" type="presOf" srcId="{ABF23CB9-D946-4706-96E9-4F4EE9421712}" destId="{143EE054-0FD3-42CF-A7E9-93672B9BD2F6}" srcOrd="0" destOrd="0" presId="urn:microsoft.com/office/officeart/2005/8/layout/default"/>
    <dgm:cxn modelId="{4FA5D183-4EB9-434F-8785-95BA6F767C5B}" srcId="{E5055F40-86DC-4CCD-998F-6B622805B2BE}" destId="{40C48F63-538A-4849-8A4B-0454A249D5A5}" srcOrd="0" destOrd="0" parTransId="{52DC83D9-CD55-4732-8D2E-835562C98961}" sibTransId="{0645AB60-A75C-4BB0-9BFF-F7C1E57BA1E5}"/>
    <dgm:cxn modelId="{E3F145D1-BAB4-4E8A-9157-A39221415CA6}" type="presParOf" srcId="{C33DD812-D416-4724-90B6-572E9C52EA76}" destId="{B28FF763-617A-4DB3-84F5-D8885EFE2165}" srcOrd="0" destOrd="0" presId="urn:microsoft.com/office/officeart/2005/8/layout/default"/>
    <dgm:cxn modelId="{FB576D34-A9B2-4340-A940-E4E17ABEBEB1}" type="presParOf" srcId="{C33DD812-D416-4724-90B6-572E9C52EA76}" destId="{39CC5748-11FB-4960-99C4-60EC1F90E8E2}" srcOrd="1" destOrd="0" presId="urn:microsoft.com/office/officeart/2005/8/layout/default"/>
    <dgm:cxn modelId="{025C5CDF-749E-4887-B4F9-591363CAA239}" type="presParOf" srcId="{C33DD812-D416-4724-90B6-572E9C52EA76}" destId="{8B1CA0C5-FB70-4EF8-8EA9-4AAEEB777DFB}" srcOrd="2" destOrd="0" presId="urn:microsoft.com/office/officeart/2005/8/layout/default"/>
    <dgm:cxn modelId="{D4BBA8AC-F9F5-4C53-998D-684FC40DC70E}" type="presParOf" srcId="{C33DD812-D416-4724-90B6-572E9C52EA76}" destId="{804F1C6C-3372-46B3-99F9-37954678CD06}" srcOrd="3" destOrd="0" presId="urn:microsoft.com/office/officeart/2005/8/layout/default"/>
    <dgm:cxn modelId="{5BDF6294-11AE-498C-B7F1-8F6A1102D540}" type="presParOf" srcId="{C33DD812-D416-4724-90B6-572E9C52EA76}" destId="{854581E6-FF44-40C5-AB1A-183803960622}" srcOrd="4" destOrd="0" presId="urn:microsoft.com/office/officeart/2005/8/layout/default"/>
    <dgm:cxn modelId="{1FB46995-459B-49A3-87A1-47D18C6140B1}" type="presParOf" srcId="{C33DD812-D416-4724-90B6-572E9C52EA76}" destId="{5C0C20BD-01DA-4511-8CEA-E5BE72C46284}" srcOrd="5" destOrd="0" presId="urn:microsoft.com/office/officeart/2005/8/layout/default"/>
    <dgm:cxn modelId="{19C9AA5E-2780-443D-86A9-F305A34A0A08}" type="presParOf" srcId="{C33DD812-D416-4724-90B6-572E9C52EA76}" destId="{9F97D133-AE98-4107-873C-0091B16D6FD9}" srcOrd="6" destOrd="0" presId="urn:microsoft.com/office/officeart/2005/8/layout/default"/>
    <dgm:cxn modelId="{6E73F78D-1530-4AAA-AD39-6EE56D7636D8}" type="presParOf" srcId="{C33DD812-D416-4724-90B6-572E9C52EA76}" destId="{72FA9D93-53A7-4F91-8268-7EED9C2DF456}" srcOrd="7" destOrd="0" presId="urn:microsoft.com/office/officeart/2005/8/layout/default"/>
    <dgm:cxn modelId="{8B6E51AD-30BF-4D46-8F19-126161BD6DFC}" type="presParOf" srcId="{C33DD812-D416-4724-90B6-572E9C52EA76}" destId="{143EE054-0FD3-42CF-A7E9-93672B9BD2F6}" srcOrd="8" destOrd="0" presId="urn:microsoft.com/office/officeart/2005/8/layout/default"/>
    <dgm:cxn modelId="{51EE1B9D-81ED-4E20-9B8B-03295DCBAB1E}" type="presParOf" srcId="{C33DD812-D416-4724-90B6-572E9C52EA76}" destId="{E564A30D-0AC5-4869-A6BE-6B63D6EB3A37}" srcOrd="9" destOrd="0" presId="urn:microsoft.com/office/officeart/2005/8/layout/default"/>
    <dgm:cxn modelId="{CBC183A6-73BB-4A36-A127-7ED64E9C6373}" type="presParOf" srcId="{C33DD812-D416-4724-90B6-572E9C52EA76}" destId="{CB36368C-D7C1-4CDD-A7E1-A8FE0659130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670A4-8610-2E4A-998B-5A588B25EDD9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A18163-7495-2E41-8DEC-D92591980631}">
      <dgm:prSet phldrT="[Текст]"/>
      <dgm:spPr/>
      <dgm:t>
        <a:bodyPr/>
        <a:lstStyle/>
        <a:p>
          <a:r>
            <a:rPr lang="en-US" dirty="0"/>
            <a:t>Digital education</a:t>
          </a:r>
          <a:endParaRPr lang="ru-RU" dirty="0"/>
        </a:p>
      </dgm:t>
    </dgm:pt>
    <dgm:pt modelId="{B2DB763A-2CAC-4845-AC54-16387D879B8F}" type="parTrans" cxnId="{D61EF8C5-CF5F-2147-9340-99A4507E0603}">
      <dgm:prSet/>
      <dgm:spPr/>
      <dgm:t>
        <a:bodyPr/>
        <a:lstStyle/>
        <a:p>
          <a:endParaRPr lang="ru-RU"/>
        </a:p>
      </dgm:t>
    </dgm:pt>
    <dgm:pt modelId="{349ADC4F-7532-574B-B339-42EE106F1A22}" type="sibTrans" cxnId="{D61EF8C5-CF5F-2147-9340-99A4507E0603}">
      <dgm:prSet/>
      <dgm:spPr/>
      <dgm:t>
        <a:bodyPr/>
        <a:lstStyle/>
        <a:p>
          <a:endParaRPr lang="ru-RU"/>
        </a:p>
      </dgm:t>
    </dgm:pt>
    <dgm:pt modelId="{938FD867-D6D9-694A-835F-2C9540A1B47B}">
      <dgm:prSet phldrT="[Текст]"/>
      <dgm:spPr/>
      <dgm:t>
        <a:bodyPr/>
        <a:lstStyle/>
        <a:p>
          <a:r>
            <a:rPr lang="ru-RU" dirty="0" smtClean="0"/>
            <a:t>Университеты</a:t>
          </a:r>
          <a:endParaRPr lang="ru-RU" dirty="0"/>
        </a:p>
      </dgm:t>
    </dgm:pt>
    <dgm:pt modelId="{8E463649-D88E-4F4C-B217-E3D8DEE1DB7A}" type="parTrans" cxnId="{AC2BD0C6-090D-7448-8F0D-06AD37E32AE5}">
      <dgm:prSet/>
      <dgm:spPr/>
      <dgm:t>
        <a:bodyPr/>
        <a:lstStyle/>
        <a:p>
          <a:endParaRPr lang="ru-RU"/>
        </a:p>
      </dgm:t>
    </dgm:pt>
    <dgm:pt modelId="{B35398E4-498B-F246-BA70-4AAF72277219}" type="sibTrans" cxnId="{AC2BD0C6-090D-7448-8F0D-06AD37E32AE5}">
      <dgm:prSet/>
      <dgm:spPr/>
      <dgm:t>
        <a:bodyPr/>
        <a:lstStyle/>
        <a:p>
          <a:endParaRPr lang="ru-RU"/>
        </a:p>
      </dgm:t>
    </dgm:pt>
    <dgm:pt modelId="{8BF0BDA8-8F01-A449-BD97-3E5F973BFAD2}">
      <dgm:prSet phldrT="[Текст]"/>
      <dgm:spPr/>
      <dgm:t>
        <a:bodyPr/>
        <a:lstStyle/>
        <a:p>
          <a:r>
            <a:rPr lang="en-US" dirty="0"/>
            <a:t>MOOC</a:t>
          </a:r>
          <a:endParaRPr lang="ru-RU" dirty="0"/>
        </a:p>
      </dgm:t>
    </dgm:pt>
    <dgm:pt modelId="{1536CD43-8CE7-F241-9885-BBD79C6206F4}" type="parTrans" cxnId="{E79EEC9E-DD6D-6A4A-8C3C-0BF00A679B00}">
      <dgm:prSet/>
      <dgm:spPr/>
      <dgm:t>
        <a:bodyPr/>
        <a:lstStyle/>
        <a:p>
          <a:endParaRPr lang="ru-RU"/>
        </a:p>
      </dgm:t>
    </dgm:pt>
    <dgm:pt modelId="{4DD9164D-5386-AB41-87BC-4C0A593AA025}" type="sibTrans" cxnId="{E79EEC9E-DD6D-6A4A-8C3C-0BF00A679B00}">
      <dgm:prSet/>
      <dgm:spPr/>
      <dgm:t>
        <a:bodyPr/>
        <a:lstStyle/>
        <a:p>
          <a:endParaRPr lang="ru-RU"/>
        </a:p>
      </dgm:t>
    </dgm:pt>
    <dgm:pt modelId="{B1DE66E6-BB8D-8241-BFC1-19F73779472E}">
      <dgm:prSet phldrT="[Текст]" custT="1"/>
      <dgm:spPr/>
      <dgm:t>
        <a:bodyPr/>
        <a:lstStyle/>
        <a:p>
          <a:r>
            <a:rPr lang="ru-RU" sz="2400" dirty="0" smtClean="0"/>
            <a:t>Смешанное обучение и </a:t>
          </a:r>
          <a:r>
            <a:rPr lang="en-US" sz="2400" dirty="0" smtClean="0"/>
            <a:t>ODL</a:t>
          </a:r>
          <a:endParaRPr lang="ru-RU" sz="2400" dirty="0"/>
        </a:p>
      </dgm:t>
    </dgm:pt>
    <dgm:pt modelId="{E6BA5936-3DDD-8B4A-8EFD-28AEB51974BD}" type="sibTrans" cxnId="{317CE74D-EAB3-EE47-BA20-C9DC3626E650}">
      <dgm:prSet/>
      <dgm:spPr/>
      <dgm:t>
        <a:bodyPr/>
        <a:lstStyle/>
        <a:p>
          <a:endParaRPr lang="ru-RU"/>
        </a:p>
      </dgm:t>
    </dgm:pt>
    <dgm:pt modelId="{56D083AC-DBF0-ED4C-B9CB-643617E3C89D}" type="parTrans" cxnId="{317CE74D-EAB3-EE47-BA20-C9DC3626E650}">
      <dgm:prSet/>
      <dgm:spPr/>
      <dgm:t>
        <a:bodyPr/>
        <a:lstStyle/>
        <a:p>
          <a:endParaRPr lang="ru-RU"/>
        </a:p>
      </dgm:t>
    </dgm:pt>
    <dgm:pt modelId="{FE8C8662-2F12-2F44-8F58-93B5EBADB505}">
      <dgm:prSet phldrT="[Текст]"/>
      <dgm:spPr/>
      <dgm:t>
        <a:bodyPr/>
        <a:lstStyle/>
        <a:p>
          <a:r>
            <a:rPr lang="ru-RU" dirty="0" smtClean="0"/>
            <a:t>Традиционные и смешанные формы</a:t>
          </a:r>
          <a:endParaRPr lang="ru-RU" dirty="0"/>
        </a:p>
      </dgm:t>
    </dgm:pt>
    <dgm:pt modelId="{D74E00A3-EACD-E74A-B070-B5DD48A57950}" type="sibTrans" cxnId="{2A238B3A-462B-E546-8242-0B3C953DB69A}">
      <dgm:prSet/>
      <dgm:spPr/>
      <dgm:t>
        <a:bodyPr/>
        <a:lstStyle/>
        <a:p>
          <a:endParaRPr lang="ru-RU"/>
        </a:p>
      </dgm:t>
    </dgm:pt>
    <dgm:pt modelId="{D587D0DF-7A4E-C44E-9C4E-95CEBE81813C}" type="parTrans" cxnId="{2A238B3A-462B-E546-8242-0B3C953DB69A}">
      <dgm:prSet/>
      <dgm:spPr/>
      <dgm:t>
        <a:bodyPr/>
        <a:lstStyle/>
        <a:p>
          <a:endParaRPr lang="ru-RU"/>
        </a:p>
      </dgm:t>
    </dgm:pt>
    <dgm:pt modelId="{7688D992-2CF3-BD45-BA1A-6E86EE3CD7ED}">
      <dgm:prSet phldrT="[Текст]"/>
      <dgm:spPr/>
      <dgm:t>
        <a:bodyPr/>
        <a:lstStyle/>
        <a:p>
          <a:r>
            <a:rPr lang="ru-RU" dirty="0" smtClean="0"/>
            <a:t>Школы</a:t>
          </a:r>
          <a:endParaRPr lang="ru-RU" dirty="0"/>
        </a:p>
      </dgm:t>
    </dgm:pt>
    <dgm:pt modelId="{58999853-C776-4243-953C-8C7D420A9555}" type="sibTrans" cxnId="{7A52F42D-538C-F247-8ADD-A8206046EE6A}">
      <dgm:prSet/>
      <dgm:spPr/>
      <dgm:t>
        <a:bodyPr/>
        <a:lstStyle/>
        <a:p>
          <a:endParaRPr lang="ru-RU"/>
        </a:p>
      </dgm:t>
    </dgm:pt>
    <dgm:pt modelId="{226AAACF-F677-BB4E-BCCF-356B3875C40D}" type="parTrans" cxnId="{7A52F42D-538C-F247-8ADD-A8206046EE6A}">
      <dgm:prSet/>
      <dgm:spPr/>
      <dgm:t>
        <a:bodyPr/>
        <a:lstStyle/>
        <a:p>
          <a:endParaRPr lang="ru-RU"/>
        </a:p>
      </dgm:t>
    </dgm:pt>
    <dgm:pt modelId="{62523D03-29A3-8246-8C9E-9C993942B4E6}">
      <dgm:prSet/>
      <dgm:spPr/>
      <dgm:t>
        <a:bodyPr/>
        <a:lstStyle/>
        <a:p>
          <a:r>
            <a:rPr lang="en-US" dirty="0" smtClean="0"/>
            <a:t>Online-</a:t>
          </a:r>
          <a:r>
            <a:rPr lang="ru-RU" dirty="0" smtClean="0"/>
            <a:t>курсы</a:t>
          </a:r>
          <a:r>
            <a:rPr lang="en-US" dirty="0" smtClean="0"/>
            <a:t> </a:t>
          </a:r>
          <a:endParaRPr lang="ru-RU" dirty="0"/>
        </a:p>
      </dgm:t>
    </dgm:pt>
    <dgm:pt modelId="{E8DAF3A7-17CA-CA4E-986D-90AB1498AFF0}" type="parTrans" cxnId="{A74D7E87-93F2-5C4F-BEAF-033582D27EF0}">
      <dgm:prSet/>
      <dgm:spPr/>
      <dgm:t>
        <a:bodyPr/>
        <a:lstStyle/>
        <a:p>
          <a:endParaRPr lang="ru-RU"/>
        </a:p>
      </dgm:t>
    </dgm:pt>
    <dgm:pt modelId="{116A5273-3917-8C43-999D-FC0F64D87AC8}" type="sibTrans" cxnId="{A74D7E87-93F2-5C4F-BEAF-033582D27EF0}">
      <dgm:prSet/>
      <dgm:spPr/>
      <dgm:t>
        <a:bodyPr/>
        <a:lstStyle/>
        <a:p>
          <a:endParaRPr lang="ru-RU"/>
        </a:p>
      </dgm:t>
    </dgm:pt>
    <dgm:pt modelId="{10E5C416-C173-EA4A-9931-90EEDCB01B0D}" type="pres">
      <dgm:prSet presAssocID="{AD9670A4-8610-2E4A-998B-5A588B25EDD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043C1-B512-C64A-A4B0-308AE434BB7E}" type="pres">
      <dgm:prSet presAssocID="{26A18163-7495-2E41-8DEC-D92591980631}" presName="root1" presStyleCnt="0"/>
      <dgm:spPr/>
    </dgm:pt>
    <dgm:pt modelId="{2FE5DE23-6A05-9C42-AB14-E8009B624030}" type="pres">
      <dgm:prSet presAssocID="{26A18163-7495-2E41-8DEC-D925919806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2D9F57-59A2-DE43-AB2B-C65CC4D1DA20}" type="pres">
      <dgm:prSet presAssocID="{26A18163-7495-2E41-8DEC-D92591980631}" presName="level2hierChild" presStyleCnt="0"/>
      <dgm:spPr/>
    </dgm:pt>
    <dgm:pt modelId="{34D30148-F7CF-CB43-8EE5-3CF1638B1F8C}" type="pres">
      <dgm:prSet presAssocID="{8E463649-D88E-4F4C-B217-E3D8DEE1DB7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4A686A5-25D7-A840-A4C0-5E050311639B}" type="pres">
      <dgm:prSet presAssocID="{8E463649-D88E-4F4C-B217-E3D8DEE1DB7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D4F744E-EAFD-A04E-9589-CA8FA89A9713}" type="pres">
      <dgm:prSet presAssocID="{938FD867-D6D9-694A-835F-2C9540A1B47B}" presName="root2" presStyleCnt="0"/>
      <dgm:spPr/>
    </dgm:pt>
    <dgm:pt modelId="{44B8202C-3034-5944-89F9-0962EB8B7550}" type="pres">
      <dgm:prSet presAssocID="{938FD867-D6D9-694A-835F-2C9540A1B47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93FA6-E33B-9649-BD4F-952049F356B9}" type="pres">
      <dgm:prSet presAssocID="{938FD867-D6D9-694A-835F-2C9540A1B47B}" presName="level3hierChild" presStyleCnt="0"/>
      <dgm:spPr/>
    </dgm:pt>
    <dgm:pt modelId="{BEEC9CC8-31DB-AA4F-BEC0-67BDD11F5E0F}" type="pres">
      <dgm:prSet presAssocID="{56D083AC-DBF0-ED4C-B9CB-643617E3C89D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F5B0FCC3-6FE4-ED41-85AD-FFBC73262563}" type="pres">
      <dgm:prSet presAssocID="{56D083AC-DBF0-ED4C-B9CB-643617E3C89D}" presName="connTx" presStyleLbl="parChTrans1D3" presStyleIdx="0" presStyleCnt="3"/>
      <dgm:spPr/>
      <dgm:t>
        <a:bodyPr/>
        <a:lstStyle/>
        <a:p>
          <a:endParaRPr lang="ru-RU"/>
        </a:p>
      </dgm:t>
    </dgm:pt>
    <dgm:pt modelId="{34AC698C-F316-BC4D-954D-C93A1888BA37}" type="pres">
      <dgm:prSet presAssocID="{B1DE66E6-BB8D-8241-BFC1-19F73779472E}" presName="root2" presStyleCnt="0"/>
      <dgm:spPr/>
    </dgm:pt>
    <dgm:pt modelId="{3A027C4A-6A5B-6D41-BB1F-6EC59DD6AAB0}" type="pres">
      <dgm:prSet presAssocID="{B1DE66E6-BB8D-8241-BFC1-19F73779472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1E4DBD-4BA3-3542-BCF2-8BCE35297EB0}" type="pres">
      <dgm:prSet presAssocID="{B1DE66E6-BB8D-8241-BFC1-19F73779472E}" presName="level3hierChild" presStyleCnt="0"/>
      <dgm:spPr/>
    </dgm:pt>
    <dgm:pt modelId="{70DA7DEB-D6BB-084E-A41E-E463933968C7}" type="pres">
      <dgm:prSet presAssocID="{1536CD43-8CE7-F241-9885-BBD79C6206F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85245A5-3804-5E45-9EA4-9C62CE4B7363}" type="pres">
      <dgm:prSet presAssocID="{1536CD43-8CE7-F241-9885-BBD79C6206F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030A6F6-9E9D-7D40-A7DE-E33520FD328D}" type="pres">
      <dgm:prSet presAssocID="{8BF0BDA8-8F01-A449-BD97-3E5F973BFAD2}" presName="root2" presStyleCnt="0"/>
      <dgm:spPr/>
    </dgm:pt>
    <dgm:pt modelId="{D2A42DF6-31AA-4046-B752-94D9B8B9D379}" type="pres">
      <dgm:prSet presAssocID="{8BF0BDA8-8F01-A449-BD97-3E5F973BFAD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6DEAA9-9F6D-EB4C-B786-D8DF73937651}" type="pres">
      <dgm:prSet presAssocID="{8BF0BDA8-8F01-A449-BD97-3E5F973BFAD2}" presName="level3hierChild" presStyleCnt="0"/>
      <dgm:spPr/>
    </dgm:pt>
    <dgm:pt modelId="{4E1536BE-A0C1-4A4F-BD06-095C77BB633F}" type="pres">
      <dgm:prSet presAssocID="{E8DAF3A7-17CA-CA4E-986D-90AB1498AFF0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1EDFE7A0-7D62-9646-891E-697F86EA567F}" type="pres">
      <dgm:prSet presAssocID="{E8DAF3A7-17CA-CA4E-986D-90AB1498AFF0}" presName="connTx" presStyleLbl="parChTrans1D3" presStyleIdx="1" presStyleCnt="3"/>
      <dgm:spPr/>
      <dgm:t>
        <a:bodyPr/>
        <a:lstStyle/>
        <a:p>
          <a:endParaRPr lang="ru-RU"/>
        </a:p>
      </dgm:t>
    </dgm:pt>
    <dgm:pt modelId="{3BD185A6-CFDF-5347-B06D-D43752614105}" type="pres">
      <dgm:prSet presAssocID="{62523D03-29A3-8246-8C9E-9C993942B4E6}" presName="root2" presStyleCnt="0"/>
      <dgm:spPr/>
    </dgm:pt>
    <dgm:pt modelId="{D1FAF27D-6ABA-9C4D-819B-F1618589D0E7}" type="pres">
      <dgm:prSet presAssocID="{62523D03-29A3-8246-8C9E-9C993942B4E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09FF68-FF8E-154E-8F28-FCCF73830433}" type="pres">
      <dgm:prSet presAssocID="{62523D03-29A3-8246-8C9E-9C993942B4E6}" presName="level3hierChild" presStyleCnt="0"/>
      <dgm:spPr/>
    </dgm:pt>
    <dgm:pt modelId="{F7D725DA-A217-6348-9E96-3B3F895B339E}" type="pres">
      <dgm:prSet presAssocID="{226AAACF-F677-BB4E-BCCF-356B3875C40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1A70EC2-7E29-DB45-9CEC-74BCF857C254}" type="pres">
      <dgm:prSet presAssocID="{226AAACF-F677-BB4E-BCCF-356B3875C40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AE20CF7-54AC-A94E-A00A-70F2B085193D}" type="pres">
      <dgm:prSet presAssocID="{7688D992-2CF3-BD45-BA1A-6E86EE3CD7ED}" presName="root2" presStyleCnt="0"/>
      <dgm:spPr/>
    </dgm:pt>
    <dgm:pt modelId="{239A9C82-3619-2E4B-9153-D181ABEDDADF}" type="pres">
      <dgm:prSet presAssocID="{7688D992-2CF3-BD45-BA1A-6E86EE3CD7E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6A58B7-A2F5-F84C-9971-7D6310ACD8D7}" type="pres">
      <dgm:prSet presAssocID="{7688D992-2CF3-BD45-BA1A-6E86EE3CD7ED}" presName="level3hierChild" presStyleCnt="0"/>
      <dgm:spPr/>
    </dgm:pt>
    <dgm:pt modelId="{5C3796D6-4C06-C847-BF17-18D703EA5CE0}" type="pres">
      <dgm:prSet presAssocID="{D587D0DF-7A4E-C44E-9C4E-95CEBE81813C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6AA7A369-EF4A-8449-A1DE-0EA9E8958A5C}" type="pres">
      <dgm:prSet presAssocID="{D587D0DF-7A4E-C44E-9C4E-95CEBE81813C}" presName="connTx" presStyleLbl="parChTrans1D3" presStyleIdx="2" presStyleCnt="3"/>
      <dgm:spPr/>
      <dgm:t>
        <a:bodyPr/>
        <a:lstStyle/>
        <a:p>
          <a:endParaRPr lang="ru-RU"/>
        </a:p>
      </dgm:t>
    </dgm:pt>
    <dgm:pt modelId="{E808D16B-DCC6-884C-9FF4-C962B6EEB26E}" type="pres">
      <dgm:prSet presAssocID="{FE8C8662-2F12-2F44-8F58-93B5EBADB505}" presName="root2" presStyleCnt="0"/>
      <dgm:spPr/>
    </dgm:pt>
    <dgm:pt modelId="{A982578E-FA7E-A346-B774-CD37F243ADAE}" type="pres">
      <dgm:prSet presAssocID="{FE8C8662-2F12-2F44-8F58-93B5EBADB50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E8E30-FF44-FC4F-A0AD-969038E7A6E0}" type="pres">
      <dgm:prSet presAssocID="{FE8C8662-2F12-2F44-8F58-93B5EBADB505}" presName="level3hierChild" presStyleCnt="0"/>
      <dgm:spPr/>
    </dgm:pt>
  </dgm:ptLst>
  <dgm:cxnLst>
    <dgm:cxn modelId="{3769DE9D-0ABB-5747-8372-8621322F8D03}" type="presOf" srcId="{26A18163-7495-2E41-8DEC-D92591980631}" destId="{2FE5DE23-6A05-9C42-AB14-E8009B624030}" srcOrd="0" destOrd="0" presId="urn:microsoft.com/office/officeart/2008/layout/HorizontalMultiLevelHierarchy"/>
    <dgm:cxn modelId="{FB615564-4A7E-6748-A012-A72D3088C802}" type="presOf" srcId="{1536CD43-8CE7-F241-9885-BBD79C6206F4}" destId="{185245A5-3804-5E45-9EA4-9C62CE4B7363}" srcOrd="1" destOrd="0" presId="urn:microsoft.com/office/officeart/2008/layout/HorizontalMultiLevelHierarchy"/>
    <dgm:cxn modelId="{4B109F38-9A45-C74E-BBC5-7FEBFF61FAF2}" type="presOf" srcId="{226AAACF-F677-BB4E-BCCF-356B3875C40D}" destId="{11A70EC2-7E29-DB45-9CEC-74BCF857C254}" srcOrd="1" destOrd="0" presId="urn:microsoft.com/office/officeart/2008/layout/HorizontalMultiLevelHierarchy"/>
    <dgm:cxn modelId="{D61EF8C5-CF5F-2147-9340-99A4507E0603}" srcId="{AD9670A4-8610-2E4A-998B-5A588B25EDD9}" destId="{26A18163-7495-2E41-8DEC-D92591980631}" srcOrd="0" destOrd="0" parTransId="{B2DB763A-2CAC-4845-AC54-16387D879B8F}" sibTransId="{349ADC4F-7532-574B-B339-42EE106F1A22}"/>
    <dgm:cxn modelId="{058681E2-16BB-D048-9B26-6451250994B1}" type="presOf" srcId="{D587D0DF-7A4E-C44E-9C4E-95CEBE81813C}" destId="{5C3796D6-4C06-C847-BF17-18D703EA5CE0}" srcOrd="0" destOrd="0" presId="urn:microsoft.com/office/officeart/2008/layout/HorizontalMultiLevelHierarchy"/>
    <dgm:cxn modelId="{AC2BD0C6-090D-7448-8F0D-06AD37E32AE5}" srcId="{26A18163-7495-2E41-8DEC-D92591980631}" destId="{938FD867-D6D9-694A-835F-2C9540A1B47B}" srcOrd="0" destOrd="0" parTransId="{8E463649-D88E-4F4C-B217-E3D8DEE1DB7A}" sibTransId="{B35398E4-498B-F246-BA70-4AAF72277219}"/>
    <dgm:cxn modelId="{B462E8F3-4300-7949-9FA0-24DAD288B899}" type="presOf" srcId="{D587D0DF-7A4E-C44E-9C4E-95CEBE81813C}" destId="{6AA7A369-EF4A-8449-A1DE-0EA9E8958A5C}" srcOrd="1" destOrd="0" presId="urn:microsoft.com/office/officeart/2008/layout/HorizontalMultiLevelHierarchy"/>
    <dgm:cxn modelId="{D1A12E37-EA1F-FF41-BEA1-D928B3DD47AC}" type="presOf" srcId="{E8DAF3A7-17CA-CA4E-986D-90AB1498AFF0}" destId="{1EDFE7A0-7D62-9646-891E-697F86EA567F}" srcOrd="1" destOrd="0" presId="urn:microsoft.com/office/officeart/2008/layout/HorizontalMultiLevelHierarchy"/>
    <dgm:cxn modelId="{C78202CE-5575-BA4A-9036-8416A72DD8C5}" type="presOf" srcId="{56D083AC-DBF0-ED4C-B9CB-643617E3C89D}" destId="{F5B0FCC3-6FE4-ED41-85AD-FFBC73262563}" srcOrd="1" destOrd="0" presId="urn:microsoft.com/office/officeart/2008/layout/HorizontalMultiLevelHierarchy"/>
    <dgm:cxn modelId="{C9965934-CDE1-A246-AA80-E61AB20D8D67}" type="presOf" srcId="{1536CD43-8CE7-F241-9885-BBD79C6206F4}" destId="{70DA7DEB-D6BB-084E-A41E-E463933968C7}" srcOrd="0" destOrd="0" presId="urn:microsoft.com/office/officeart/2008/layout/HorizontalMultiLevelHierarchy"/>
    <dgm:cxn modelId="{D708F776-A47A-5A4A-A7B1-B60863A297B7}" type="presOf" srcId="{62523D03-29A3-8246-8C9E-9C993942B4E6}" destId="{D1FAF27D-6ABA-9C4D-819B-F1618589D0E7}" srcOrd="0" destOrd="0" presId="urn:microsoft.com/office/officeart/2008/layout/HorizontalMultiLevelHierarchy"/>
    <dgm:cxn modelId="{317CE74D-EAB3-EE47-BA20-C9DC3626E650}" srcId="{938FD867-D6D9-694A-835F-2C9540A1B47B}" destId="{B1DE66E6-BB8D-8241-BFC1-19F73779472E}" srcOrd="0" destOrd="0" parTransId="{56D083AC-DBF0-ED4C-B9CB-643617E3C89D}" sibTransId="{E6BA5936-3DDD-8B4A-8EFD-28AEB51974BD}"/>
    <dgm:cxn modelId="{BCCE90C5-7E7A-B04E-ACAE-3B6D0178D0C9}" type="presOf" srcId="{FE8C8662-2F12-2F44-8F58-93B5EBADB505}" destId="{A982578E-FA7E-A346-B774-CD37F243ADAE}" srcOrd="0" destOrd="0" presId="urn:microsoft.com/office/officeart/2008/layout/HorizontalMultiLevelHierarchy"/>
    <dgm:cxn modelId="{A0057FFA-524A-7F45-AC83-48EEA4D34188}" type="presOf" srcId="{8BF0BDA8-8F01-A449-BD97-3E5F973BFAD2}" destId="{D2A42DF6-31AA-4046-B752-94D9B8B9D379}" srcOrd="0" destOrd="0" presId="urn:microsoft.com/office/officeart/2008/layout/HorizontalMultiLevelHierarchy"/>
    <dgm:cxn modelId="{FFE2E34B-F695-004D-AF84-15858796EC3A}" type="presOf" srcId="{8E463649-D88E-4F4C-B217-E3D8DEE1DB7A}" destId="{B4A686A5-25D7-A840-A4C0-5E050311639B}" srcOrd="1" destOrd="0" presId="urn:microsoft.com/office/officeart/2008/layout/HorizontalMultiLevelHierarchy"/>
    <dgm:cxn modelId="{E79EEC9E-DD6D-6A4A-8C3C-0BF00A679B00}" srcId="{26A18163-7495-2E41-8DEC-D92591980631}" destId="{8BF0BDA8-8F01-A449-BD97-3E5F973BFAD2}" srcOrd="1" destOrd="0" parTransId="{1536CD43-8CE7-F241-9885-BBD79C6206F4}" sibTransId="{4DD9164D-5386-AB41-87BC-4C0A593AA025}"/>
    <dgm:cxn modelId="{7A52F42D-538C-F247-8ADD-A8206046EE6A}" srcId="{26A18163-7495-2E41-8DEC-D92591980631}" destId="{7688D992-2CF3-BD45-BA1A-6E86EE3CD7ED}" srcOrd="2" destOrd="0" parTransId="{226AAACF-F677-BB4E-BCCF-356B3875C40D}" sibTransId="{58999853-C776-4243-953C-8C7D420A9555}"/>
    <dgm:cxn modelId="{C5DB6BB8-F692-D245-9E91-6A79B7B54ECF}" type="presOf" srcId="{56D083AC-DBF0-ED4C-B9CB-643617E3C89D}" destId="{BEEC9CC8-31DB-AA4F-BEC0-67BDD11F5E0F}" srcOrd="0" destOrd="0" presId="urn:microsoft.com/office/officeart/2008/layout/HorizontalMultiLevelHierarchy"/>
    <dgm:cxn modelId="{AA8FA539-1CFB-E54D-8748-965EE8CE3EAA}" type="presOf" srcId="{B1DE66E6-BB8D-8241-BFC1-19F73779472E}" destId="{3A027C4A-6A5B-6D41-BB1F-6EC59DD6AAB0}" srcOrd="0" destOrd="0" presId="urn:microsoft.com/office/officeart/2008/layout/HorizontalMultiLevelHierarchy"/>
    <dgm:cxn modelId="{FBC51F70-DEB4-7344-BBFD-39957F2C5B47}" type="presOf" srcId="{E8DAF3A7-17CA-CA4E-986D-90AB1498AFF0}" destId="{4E1536BE-A0C1-4A4F-BD06-095C77BB633F}" srcOrd="0" destOrd="0" presId="urn:microsoft.com/office/officeart/2008/layout/HorizontalMultiLevelHierarchy"/>
    <dgm:cxn modelId="{E67976A4-823D-604D-9A9F-1508306F53E7}" type="presOf" srcId="{938FD867-D6D9-694A-835F-2C9540A1B47B}" destId="{44B8202C-3034-5944-89F9-0962EB8B7550}" srcOrd="0" destOrd="0" presId="urn:microsoft.com/office/officeart/2008/layout/HorizontalMultiLevelHierarchy"/>
    <dgm:cxn modelId="{2A238B3A-462B-E546-8242-0B3C953DB69A}" srcId="{7688D992-2CF3-BD45-BA1A-6E86EE3CD7ED}" destId="{FE8C8662-2F12-2F44-8F58-93B5EBADB505}" srcOrd="0" destOrd="0" parTransId="{D587D0DF-7A4E-C44E-9C4E-95CEBE81813C}" sibTransId="{D74E00A3-EACD-E74A-B070-B5DD48A57950}"/>
    <dgm:cxn modelId="{A74D7E87-93F2-5C4F-BEAF-033582D27EF0}" srcId="{8BF0BDA8-8F01-A449-BD97-3E5F973BFAD2}" destId="{62523D03-29A3-8246-8C9E-9C993942B4E6}" srcOrd="0" destOrd="0" parTransId="{E8DAF3A7-17CA-CA4E-986D-90AB1498AFF0}" sibTransId="{116A5273-3917-8C43-999D-FC0F64D87AC8}"/>
    <dgm:cxn modelId="{0526C5CE-4B60-EC47-965C-7E8425511D53}" type="presOf" srcId="{AD9670A4-8610-2E4A-998B-5A588B25EDD9}" destId="{10E5C416-C173-EA4A-9931-90EEDCB01B0D}" srcOrd="0" destOrd="0" presId="urn:microsoft.com/office/officeart/2008/layout/HorizontalMultiLevelHierarchy"/>
    <dgm:cxn modelId="{A3328DE7-4BC3-964B-8485-7A0BA05391D2}" type="presOf" srcId="{7688D992-2CF3-BD45-BA1A-6E86EE3CD7ED}" destId="{239A9C82-3619-2E4B-9153-D181ABEDDADF}" srcOrd="0" destOrd="0" presId="urn:microsoft.com/office/officeart/2008/layout/HorizontalMultiLevelHierarchy"/>
    <dgm:cxn modelId="{172631CC-AE03-0248-AEA3-AEBEC1024039}" type="presOf" srcId="{226AAACF-F677-BB4E-BCCF-356B3875C40D}" destId="{F7D725DA-A217-6348-9E96-3B3F895B339E}" srcOrd="0" destOrd="0" presId="urn:microsoft.com/office/officeart/2008/layout/HorizontalMultiLevelHierarchy"/>
    <dgm:cxn modelId="{54611527-4367-6F4C-9868-8D00B6DC169F}" type="presOf" srcId="{8E463649-D88E-4F4C-B217-E3D8DEE1DB7A}" destId="{34D30148-F7CF-CB43-8EE5-3CF1638B1F8C}" srcOrd="0" destOrd="0" presId="urn:microsoft.com/office/officeart/2008/layout/HorizontalMultiLevelHierarchy"/>
    <dgm:cxn modelId="{212C8E60-5A5E-5641-AB31-75566F918129}" type="presParOf" srcId="{10E5C416-C173-EA4A-9931-90EEDCB01B0D}" destId="{A9F043C1-B512-C64A-A4B0-308AE434BB7E}" srcOrd="0" destOrd="0" presId="urn:microsoft.com/office/officeart/2008/layout/HorizontalMultiLevelHierarchy"/>
    <dgm:cxn modelId="{AE0A508F-C07C-CA4B-8668-75F921C64621}" type="presParOf" srcId="{A9F043C1-B512-C64A-A4B0-308AE434BB7E}" destId="{2FE5DE23-6A05-9C42-AB14-E8009B624030}" srcOrd="0" destOrd="0" presId="urn:microsoft.com/office/officeart/2008/layout/HorizontalMultiLevelHierarchy"/>
    <dgm:cxn modelId="{4F5FE298-F5F8-B74C-B009-F05A6BB852B5}" type="presParOf" srcId="{A9F043C1-B512-C64A-A4B0-308AE434BB7E}" destId="{D42D9F57-59A2-DE43-AB2B-C65CC4D1DA20}" srcOrd="1" destOrd="0" presId="urn:microsoft.com/office/officeart/2008/layout/HorizontalMultiLevelHierarchy"/>
    <dgm:cxn modelId="{4DC7CC60-412E-9249-8FFC-9B83A3733587}" type="presParOf" srcId="{D42D9F57-59A2-DE43-AB2B-C65CC4D1DA20}" destId="{34D30148-F7CF-CB43-8EE5-3CF1638B1F8C}" srcOrd="0" destOrd="0" presId="urn:microsoft.com/office/officeart/2008/layout/HorizontalMultiLevelHierarchy"/>
    <dgm:cxn modelId="{A265898D-986D-3F4E-A0F1-D0E71E574C97}" type="presParOf" srcId="{34D30148-F7CF-CB43-8EE5-3CF1638B1F8C}" destId="{B4A686A5-25D7-A840-A4C0-5E050311639B}" srcOrd="0" destOrd="0" presId="urn:microsoft.com/office/officeart/2008/layout/HorizontalMultiLevelHierarchy"/>
    <dgm:cxn modelId="{394AC0F3-E996-8B42-859D-5B15A31C5FF5}" type="presParOf" srcId="{D42D9F57-59A2-DE43-AB2B-C65CC4D1DA20}" destId="{9D4F744E-EAFD-A04E-9589-CA8FA89A9713}" srcOrd="1" destOrd="0" presId="urn:microsoft.com/office/officeart/2008/layout/HorizontalMultiLevelHierarchy"/>
    <dgm:cxn modelId="{46FC2A90-D486-CF45-8A51-7709CDE32D87}" type="presParOf" srcId="{9D4F744E-EAFD-A04E-9589-CA8FA89A9713}" destId="{44B8202C-3034-5944-89F9-0962EB8B7550}" srcOrd="0" destOrd="0" presId="urn:microsoft.com/office/officeart/2008/layout/HorizontalMultiLevelHierarchy"/>
    <dgm:cxn modelId="{D348F31A-FF21-AA40-9C0D-CDFC61E40739}" type="presParOf" srcId="{9D4F744E-EAFD-A04E-9589-CA8FA89A9713}" destId="{9DC93FA6-E33B-9649-BD4F-952049F356B9}" srcOrd="1" destOrd="0" presId="urn:microsoft.com/office/officeart/2008/layout/HorizontalMultiLevelHierarchy"/>
    <dgm:cxn modelId="{476D6500-A016-4B46-AC45-9901A9E68307}" type="presParOf" srcId="{9DC93FA6-E33B-9649-BD4F-952049F356B9}" destId="{BEEC9CC8-31DB-AA4F-BEC0-67BDD11F5E0F}" srcOrd="0" destOrd="0" presId="urn:microsoft.com/office/officeart/2008/layout/HorizontalMultiLevelHierarchy"/>
    <dgm:cxn modelId="{2955D75F-4EF5-1E4C-93BC-EBBE8289A6EC}" type="presParOf" srcId="{BEEC9CC8-31DB-AA4F-BEC0-67BDD11F5E0F}" destId="{F5B0FCC3-6FE4-ED41-85AD-FFBC73262563}" srcOrd="0" destOrd="0" presId="urn:microsoft.com/office/officeart/2008/layout/HorizontalMultiLevelHierarchy"/>
    <dgm:cxn modelId="{4D8295D4-22E5-A748-A1DC-4B76A2B8A01B}" type="presParOf" srcId="{9DC93FA6-E33B-9649-BD4F-952049F356B9}" destId="{34AC698C-F316-BC4D-954D-C93A1888BA37}" srcOrd="1" destOrd="0" presId="urn:microsoft.com/office/officeart/2008/layout/HorizontalMultiLevelHierarchy"/>
    <dgm:cxn modelId="{8E9C843B-B236-9D4F-86E4-3C4CD43D618B}" type="presParOf" srcId="{34AC698C-F316-BC4D-954D-C93A1888BA37}" destId="{3A027C4A-6A5B-6D41-BB1F-6EC59DD6AAB0}" srcOrd="0" destOrd="0" presId="urn:microsoft.com/office/officeart/2008/layout/HorizontalMultiLevelHierarchy"/>
    <dgm:cxn modelId="{9FA22597-7870-3B44-A07B-2BE7A67125CB}" type="presParOf" srcId="{34AC698C-F316-BC4D-954D-C93A1888BA37}" destId="{831E4DBD-4BA3-3542-BCF2-8BCE35297EB0}" srcOrd="1" destOrd="0" presId="urn:microsoft.com/office/officeart/2008/layout/HorizontalMultiLevelHierarchy"/>
    <dgm:cxn modelId="{958C0B94-F4FA-2847-A1C6-D1226B17CE5D}" type="presParOf" srcId="{D42D9F57-59A2-DE43-AB2B-C65CC4D1DA20}" destId="{70DA7DEB-D6BB-084E-A41E-E463933968C7}" srcOrd="2" destOrd="0" presId="urn:microsoft.com/office/officeart/2008/layout/HorizontalMultiLevelHierarchy"/>
    <dgm:cxn modelId="{C2E69ABC-8181-FF44-9327-E1F697C892D5}" type="presParOf" srcId="{70DA7DEB-D6BB-084E-A41E-E463933968C7}" destId="{185245A5-3804-5E45-9EA4-9C62CE4B7363}" srcOrd="0" destOrd="0" presId="urn:microsoft.com/office/officeart/2008/layout/HorizontalMultiLevelHierarchy"/>
    <dgm:cxn modelId="{B9BF2C95-2482-0E4D-A3DA-6DDE5BB873C3}" type="presParOf" srcId="{D42D9F57-59A2-DE43-AB2B-C65CC4D1DA20}" destId="{9030A6F6-9E9D-7D40-A7DE-E33520FD328D}" srcOrd="3" destOrd="0" presId="urn:microsoft.com/office/officeart/2008/layout/HorizontalMultiLevelHierarchy"/>
    <dgm:cxn modelId="{674B46C9-96D6-5B42-8327-C4338B951885}" type="presParOf" srcId="{9030A6F6-9E9D-7D40-A7DE-E33520FD328D}" destId="{D2A42DF6-31AA-4046-B752-94D9B8B9D379}" srcOrd="0" destOrd="0" presId="urn:microsoft.com/office/officeart/2008/layout/HorizontalMultiLevelHierarchy"/>
    <dgm:cxn modelId="{88C25F8E-C3B8-4B49-A4C8-C85F376E112B}" type="presParOf" srcId="{9030A6F6-9E9D-7D40-A7DE-E33520FD328D}" destId="{966DEAA9-9F6D-EB4C-B786-D8DF73937651}" srcOrd="1" destOrd="0" presId="urn:microsoft.com/office/officeart/2008/layout/HorizontalMultiLevelHierarchy"/>
    <dgm:cxn modelId="{0DEC77B5-D628-2946-9F1A-2AA02D948819}" type="presParOf" srcId="{966DEAA9-9F6D-EB4C-B786-D8DF73937651}" destId="{4E1536BE-A0C1-4A4F-BD06-095C77BB633F}" srcOrd="0" destOrd="0" presId="urn:microsoft.com/office/officeart/2008/layout/HorizontalMultiLevelHierarchy"/>
    <dgm:cxn modelId="{CA68A4F2-49B0-0243-9071-D1805D5BB69C}" type="presParOf" srcId="{4E1536BE-A0C1-4A4F-BD06-095C77BB633F}" destId="{1EDFE7A0-7D62-9646-891E-697F86EA567F}" srcOrd="0" destOrd="0" presId="urn:microsoft.com/office/officeart/2008/layout/HorizontalMultiLevelHierarchy"/>
    <dgm:cxn modelId="{D09C31C5-4BD5-014F-9FCA-D965A1ADF801}" type="presParOf" srcId="{966DEAA9-9F6D-EB4C-B786-D8DF73937651}" destId="{3BD185A6-CFDF-5347-B06D-D43752614105}" srcOrd="1" destOrd="0" presId="urn:microsoft.com/office/officeart/2008/layout/HorizontalMultiLevelHierarchy"/>
    <dgm:cxn modelId="{C89480F8-5A64-7244-B5C2-98C253C8FA97}" type="presParOf" srcId="{3BD185A6-CFDF-5347-B06D-D43752614105}" destId="{D1FAF27D-6ABA-9C4D-819B-F1618589D0E7}" srcOrd="0" destOrd="0" presId="urn:microsoft.com/office/officeart/2008/layout/HorizontalMultiLevelHierarchy"/>
    <dgm:cxn modelId="{62564CF7-4E96-3344-B38B-8EE58627A524}" type="presParOf" srcId="{3BD185A6-CFDF-5347-B06D-D43752614105}" destId="{4D09FF68-FF8E-154E-8F28-FCCF73830433}" srcOrd="1" destOrd="0" presId="urn:microsoft.com/office/officeart/2008/layout/HorizontalMultiLevelHierarchy"/>
    <dgm:cxn modelId="{E5BD7516-EEBF-6740-AF15-6501E7F545E0}" type="presParOf" srcId="{D42D9F57-59A2-DE43-AB2B-C65CC4D1DA20}" destId="{F7D725DA-A217-6348-9E96-3B3F895B339E}" srcOrd="4" destOrd="0" presId="urn:microsoft.com/office/officeart/2008/layout/HorizontalMultiLevelHierarchy"/>
    <dgm:cxn modelId="{D72B86C9-A491-C44B-A82D-6F29BFAE42CC}" type="presParOf" srcId="{F7D725DA-A217-6348-9E96-3B3F895B339E}" destId="{11A70EC2-7E29-DB45-9CEC-74BCF857C254}" srcOrd="0" destOrd="0" presId="urn:microsoft.com/office/officeart/2008/layout/HorizontalMultiLevelHierarchy"/>
    <dgm:cxn modelId="{AD6227BD-B6A1-8044-A581-7B775ED097F8}" type="presParOf" srcId="{D42D9F57-59A2-DE43-AB2B-C65CC4D1DA20}" destId="{1AE20CF7-54AC-A94E-A00A-70F2B085193D}" srcOrd="5" destOrd="0" presId="urn:microsoft.com/office/officeart/2008/layout/HorizontalMultiLevelHierarchy"/>
    <dgm:cxn modelId="{75B42C06-CDEF-A647-B40D-F552BC714AC9}" type="presParOf" srcId="{1AE20CF7-54AC-A94E-A00A-70F2B085193D}" destId="{239A9C82-3619-2E4B-9153-D181ABEDDADF}" srcOrd="0" destOrd="0" presId="urn:microsoft.com/office/officeart/2008/layout/HorizontalMultiLevelHierarchy"/>
    <dgm:cxn modelId="{05336609-35FA-0C44-BFA6-4F17E5E22C01}" type="presParOf" srcId="{1AE20CF7-54AC-A94E-A00A-70F2B085193D}" destId="{376A58B7-A2F5-F84C-9971-7D6310ACD8D7}" srcOrd="1" destOrd="0" presId="urn:microsoft.com/office/officeart/2008/layout/HorizontalMultiLevelHierarchy"/>
    <dgm:cxn modelId="{6AC831A7-35A5-654B-A568-1EB2F7C825D6}" type="presParOf" srcId="{376A58B7-A2F5-F84C-9971-7D6310ACD8D7}" destId="{5C3796D6-4C06-C847-BF17-18D703EA5CE0}" srcOrd="0" destOrd="0" presId="urn:microsoft.com/office/officeart/2008/layout/HorizontalMultiLevelHierarchy"/>
    <dgm:cxn modelId="{3B53B1CF-10C2-D642-9F40-6F6E156DFBC1}" type="presParOf" srcId="{5C3796D6-4C06-C847-BF17-18D703EA5CE0}" destId="{6AA7A369-EF4A-8449-A1DE-0EA9E8958A5C}" srcOrd="0" destOrd="0" presId="urn:microsoft.com/office/officeart/2008/layout/HorizontalMultiLevelHierarchy"/>
    <dgm:cxn modelId="{C65EDFBE-D791-134A-BCDA-364504915A7C}" type="presParOf" srcId="{376A58B7-A2F5-F84C-9971-7D6310ACD8D7}" destId="{E808D16B-DCC6-884C-9FF4-C962B6EEB26E}" srcOrd="1" destOrd="0" presId="urn:microsoft.com/office/officeart/2008/layout/HorizontalMultiLevelHierarchy"/>
    <dgm:cxn modelId="{5DC4C951-B5EE-8A4A-9124-0C2519D9E5B5}" type="presParOf" srcId="{E808D16B-DCC6-884C-9FF4-C962B6EEB26E}" destId="{A982578E-FA7E-A346-B774-CD37F243ADAE}" srcOrd="0" destOrd="0" presId="urn:microsoft.com/office/officeart/2008/layout/HorizontalMultiLevelHierarchy"/>
    <dgm:cxn modelId="{5F156D01-1CD9-2744-A3D1-B2063DB90ADC}" type="presParOf" srcId="{E808D16B-DCC6-884C-9FF4-C962B6EEB26E}" destId="{E80E8E30-FF44-FC4F-A0AD-969038E7A6E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1FF89-86D3-E142-9C5D-4A254E58FB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0E4773-BBF7-184A-9656-657EE7E3AC2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Угрозы информационные</a:t>
          </a:r>
          <a:endParaRPr lang="ru-RU" dirty="0"/>
        </a:p>
      </dgm:t>
    </dgm:pt>
    <dgm:pt modelId="{975D2771-49FD-DA42-92CD-BB0A63E3F5AA}" type="parTrans" cxnId="{61960CED-53B1-1643-8232-D7AF92FC9AE3}">
      <dgm:prSet/>
      <dgm:spPr/>
      <dgm:t>
        <a:bodyPr/>
        <a:lstStyle/>
        <a:p>
          <a:endParaRPr lang="ru-RU"/>
        </a:p>
      </dgm:t>
    </dgm:pt>
    <dgm:pt modelId="{F89EA3A4-C1F2-AF40-8EB6-E824A09ECD5B}" type="sibTrans" cxnId="{61960CED-53B1-1643-8232-D7AF92FC9AE3}">
      <dgm:prSet/>
      <dgm:spPr/>
      <dgm:t>
        <a:bodyPr/>
        <a:lstStyle/>
        <a:p>
          <a:endParaRPr lang="ru-RU"/>
        </a:p>
      </dgm:t>
    </dgm:pt>
    <dgm:pt modelId="{7FAD748F-2A1D-C44A-A305-EBFC49A95297}">
      <dgm:prSet/>
      <dgm:spPr/>
      <dgm:t>
        <a:bodyPr/>
        <a:lstStyle/>
        <a:p>
          <a:r>
            <a:rPr lang="ru-RU" dirty="0" smtClean="0"/>
            <a:t>Угрозы здоровью</a:t>
          </a:r>
          <a:endParaRPr lang="ru-RU" dirty="0"/>
        </a:p>
      </dgm:t>
    </dgm:pt>
    <dgm:pt modelId="{B539D6FF-1B81-4244-9285-E0ED9FCB93CA}" type="parTrans" cxnId="{C2639E95-0C53-5941-A366-C2D34CDC2F18}">
      <dgm:prSet/>
      <dgm:spPr/>
      <dgm:t>
        <a:bodyPr/>
        <a:lstStyle/>
        <a:p>
          <a:endParaRPr lang="ru-RU"/>
        </a:p>
      </dgm:t>
    </dgm:pt>
    <dgm:pt modelId="{475219C0-D5FF-8B41-87DF-965BB87C9248}" type="sibTrans" cxnId="{C2639E95-0C53-5941-A366-C2D34CDC2F18}">
      <dgm:prSet/>
      <dgm:spPr/>
      <dgm:t>
        <a:bodyPr/>
        <a:lstStyle/>
        <a:p>
          <a:endParaRPr lang="ru-RU"/>
        </a:p>
      </dgm:t>
    </dgm:pt>
    <dgm:pt modelId="{4BD164ED-7F27-2842-B3CC-6B43CBCA73C3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Риски социальные</a:t>
          </a:r>
          <a:r>
            <a:rPr lang="ru-RU" baseline="0" dirty="0" smtClean="0"/>
            <a:t> / коммуникативные</a:t>
          </a:r>
          <a:endParaRPr lang="ru-RU" dirty="0"/>
        </a:p>
      </dgm:t>
    </dgm:pt>
    <dgm:pt modelId="{69A9ADED-E579-8C4B-A9C4-1622CC13E370}" type="parTrans" cxnId="{33E67F70-1BD2-C24A-BFCB-B188E045CAFA}">
      <dgm:prSet/>
      <dgm:spPr/>
      <dgm:t>
        <a:bodyPr/>
        <a:lstStyle/>
        <a:p>
          <a:endParaRPr lang="ru-RU"/>
        </a:p>
      </dgm:t>
    </dgm:pt>
    <dgm:pt modelId="{184F93F9-C044-D04D-9F2F-99C0E158B0A4}" type="sibTrans" cxnId="{33E67F70-1BD2-C24A-BFCB-B188E045CAFA}">
      <dgm:prSet/>
      <dgm:spPr/>
      <dgm:t>
        <a:bodyPr/>
        <a:lstStyle/>
        <a:p>
          <a:endParaRPr lang="ru-RU"/>
        </a:p>
      </dgm:t>
    </dgm:pt>
    <dgm:pt modelId="{AE753E94-C5A2-9946-9F48-3B05E0759749}">
      <dgm:prSet/>
      <dgm:spPr/>
      <dgm:t>
        <a:bodyPr/>
        <a:lstStyle/>
        <a:p>
          <a:r>
            <a:rPr lang="ru-RU" dirty="0" smtClean="0"/>
            <a:t>Риски когнитивные</a:t>
          </a:r>
          <a:endParaRPr lang="ru-RU" dirty="0"/>
        </a:p>
      </dgm:t>
    </dgm:pt>
    <dgm:pt modelId="{9CDB49AB-1BFE-0749-A06C-AD7964906245}" type="parTrans" cxnId="{BBEA06EF-7F17-494E-A853-629728A06355}">
      <dgm:prSet/>
      <dgm:spPr/>
      <dgm:t>
        <a:bodyPr/>
        <a:lstStyle/>
        <a:p>
          <a:endParaRPr lang="ru-RU"/>
        </a:p>
      </dgm:t>
    </dgm:pt>
    <dgm:pt modelId="{D517DE90-6A99-C441-80B6-47A65B93C66A}" type="sibTrans" cxnId="{BBEA06EF-7F17-494E-A853-629728A06355}">
      <dgm:prSet/>
      <dgm:spPr/>
      <dgm:t>
        <a:bodyPr/>
        <a:lstStyle/>
        <a:p>
          <a:endParaRPr lang="ru-RU"/>
        </a:p>
      </dgm:t>
    </dgm:pt>
    <dgm:pt modelId="{6F54C0DA-8B09-E141-8C21-71370B8F4F4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Риски поведенческие</a:t>
          </a:r>
          <a:endParaRPr lang="ru-RU" dirty="0"/>
        </a:p>
      </dgm:t>
    </dgm:pt>
    <dgm:pt modelId="{9715E8CD-E596-BB48-BC4F-441EB9396C92}" type="parTrans" cxnId="{5EF5606F-BB52-3243-8857-65638E5B0058}">
      <dgm:prSet/>
      <dgm:spPr/>
      <dgm:t>
        <a:bodyPr/>
        <a:lstStyle/>
        <a:p>
          <a:endParaRPr lang="ru-RU"/>
        </a:p>
      </dgm:t>
    </dgm:pt>
    <dgm:pt modelId="{570A2560-A99B-6B41-BB99-518F6941BBEB}" type="sibTrans" cxnId="{5EF5606F-BB52-3243-8857-65638E5B0058}">
      <dgm:prSet/>
      <dgm:spPr/>
      <dgm:t>
        <a:bodyPr/>
        <a:lstStyle/>
        <a:p>
          <a:endParaRPr lang="ru-RU"/>
        </a:p>
      </dgm:t>
    </dgm:pt>
    <dgm:pt modelId="{DBDA83FD-6594-A043-A62D-5BF375D9AFA4}" type="pres">
      <dgm:prSet presAssocID="{C321FF89-86D3-E142-9C5D-4A254E58FB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3094E-F87E-BB4E-92AD-E47FF0F5130F}" type="pres">
      <dgm:prSet presAssocID="{1A0E4773-BBF7-184A-9656-657EE7E3AC2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B6D4A-7F25-9C40-9555-758F40A95636}" type="pres">
      <dgm:prSet presAssocID="{F89EA3A4-C1F2-AF40-8EB6-E824A09ECD5B}" presName="spacer" presStyleCnt="0"/>
      <dgm:spPr/>
    </dgm:pt>
    <dgm:pt modelId="{CF452B80-2903-014A-A1F8-A13DBEC058F7}" type="pres">
      <dgm:prSet presAssocID="{7FAD748F-2A1D-C44A-A305-EBFC49A9529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5614-0A5A-364F-9278-02A33537EFC3}" type="pres">
      <dgm:prSet presAssocID="{475219C0-D5FF-8B41-87DF-965BB87C9248}" presName="spacer" presStyleCnt="0"/>
      <dgm:spPr/>
    </dgm:pt>
    <dgm:pt modelId="{682A223D-1C40-2D4D-98AD-3A9B24CD38B6}" type="pres">
      <dgm:prSet presAssocID="{4BD164ED-7F27-2842-B3CC-6B43CBCA73C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817E5-B8FD-6340-A587-07D16C3DCDFB}" type="pres">
      <dgm:prSet presAssocID="{184F93F9-C044-D04D-9F2F-99C0E158B0A4}" presName="spacer" presStyleCnt="0"/>
      <dgm:spPr/>
    </dgm:pt>
    <dgm:pt modelId="{2E98E1BA-77D8-B846-B174-66198DAD3310}" type="pres">
      <dgm:prSet presAssocID="{AE753E94-C5A2-9946-9F48-3B05E07597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24B30-8E00-AD46-A5D3-EF13C16FF3B3}" type="pres">
      <dgm:prSet presAssocID="{D517DE90-6A99-C441-80B6-47A65B93C66A}" presName="spacer" presStyleCnt="0"/>
      <dgm:spPr/>
    </dgm:pt>
    <dgm:pt modelId="{90BF80ED-A119-FA44-8BDB-36E77A0FBE9A}" type="pres">
      <dgm:prSet presAssocID="{6F54C0DA-8B09-E141-8C21-71370B8F4F4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13B45-8E18-3540-936F-945C26E9A82B}" type="presOf" srcId="{AE753E94-C5A2-9946-9F48-3B05E0759749}" destId="{2E98E1BA-77D8-B846-B174-66198DAD3310}" srcOrd="0" destOrd="0" presId="urn:microsoft.com/office/officeart/2005/8/layout/vList2"/>
    <dgm:cxn modelId="{0B933BAB-5068-854A-BB6D-428526763BD4}" type="presOf" srcId="{4BD164ED-7F27-2842-B3CC-6B43CBCA73C3}" destId="{682A223D-1C40-2D4D-98AD-3A9B24CD38B6}" srcOrd="0" destOrd="0" presId="urn:microsoft.com/office/officeart/2005/8/layout/vList2"/>
    <dgm:cxn modelId="{C2639E95-0C53-5941-A366-C2D34CDC2F18}" srcId="{C321FF89-86D3-E142-9C5D-4A254E58FB74}" destId="{7FAD748F-2A1D-C44A-A305-EBFC49A95297}" srcOrd="1" destOrd="0" parTransId="{B539D6FF-1B81-4244-9285-E0ED9FCB93CA}" sibTransId="{475219C0-D5FF-8B41-87DF-965BB87C9248}"/>
    <dgm:cxn modelId="{B7A23959-93E5-EB4D-A467-29FFCA90DEE3}" type="presOf" srcId="{C321FF89-86D3-E142-9C5D-4A254E58FB74}" destId="{DBDA83FD-6594-A043-A62D-5BF375D9AFA4}" srcOrd="0" destOrd="0" presId="urn:microsoft.com/office/officeart/2005/8/layout/vList2"/>
    <dgm:cxn modelId="{222C56DC-DD2F-274D-AC3A-C6DB223BEABE}" type="presOf" srcId="{7FAD748F-2A1D-C44A-A305-EBFC49A95297}" destId="{CF452B80-2903-014A-A1F8-A13DBEC058F7}" srcOrd="0" destOrd="0" presId="urn:microsoft.com/office/officeart/2005/8/layout/vList2"/>
    <dgm:cxn modelId="{5EF5606F-BB52-3243-8857-65638E5B0058}" srcId="{C321FF89-86D3-E142-9C5D-4A254E58FB74}" destId="{6F54C0DA-8B09-E141-8C21-71370B8F4F48}" srcOrd="4" destOrd="0" parTransId="{9715E8CD-E596-BB48-BC4F-441EB9396C92}" sibTransId="{570A2560-A99B-6B41-BB99-518F6941BBEB}"/>
    <dgm:cxn modelId="{61960CED-53B1-1643-8232-D7AF92FC9AE3}" srcId="{C321FF89-86D3-E142-9C5D-4A254E58FB74}" destId="{1A0E4773-BBF7-184A-9656-657EE7E3AC24}" srcOrd="0" destOrd="0" parTransId="{975D2771-49FD-DA42-92CD-BB0A63E3F5AA}" sibTransId="{F89EA3A4-C1F2-AF40-8EB6-E824A09ECD5B}"/>
    <dgm:cxn modelId="{33E67F70-1BD2-C24A-BFCB-B188E045CAFA}" srcId="{C321FF89-86D3-E142-9C5D-4A254E58FB74}" destId="{4BD164ED-7F27-2842-B3CC-6B43CBCA73C3}" srcOrd="2" destOrd="0" parTransId="{69A9ADED-E579-8C4B-A9C4-1622CC13E370}" sibTransId="{184F93F9-C044-D04D-9F2F-99C0E158B0A4}"/>
    <dgm:cxn modelId="{9039A858-0855-2548-A745-7270FEBF098A}" type="presOf" srcId="{6F54C0DA-8B09-E141-8C21-71370B8F4F48}" destId="{90BF80ED-A119-FA44-8BDB-36E77A0FBE9A}" srcOrd="0" destOrd="0" presId="urn:microsoft.com/office/officeart/2005/8/layout/vList2"/>
    <dgm:cxn modelId="{076714BC-1EC5-3444-9974-84EA94C15ADB}" type="presOf" srcId="{1A0E4773-BBF7-184A-9656-657EE7E3AC24}" destId="{5DF3094E-F87E-BB4E-92AD-E47FF0F5130F}" srcOrd="0" destOrd="0" presId="urn:microsoft.com/office/officeart/2005/8/layout/vList2"/>
    <dgm:cxn modelId="{BBEA06EF-7F17-494E-A853-629728A06355}" srcId="{C321FF89-86D3-E142-9C5D-4A254E58FB74}" destId="{AE753E94-C5A2-9946-9F48-3B05E0759749}" srcOrd="3" destOrd="0" parTransId="{9CDB49AB-1BFE-0749-A06C-AD7964906245}" sibTransId="{D517DE90-6A99-C441-80B6-47A65B93C66A}"/>
    <dgm:cxn modelId="{AF7F73E0-2C19-DD41-A540-73DE4E2B8B54}" type="presParOf" srcId="{DBDA83FD-6594-A043-A62D-5BF375D9AFA4}" destId="{5DF3094E-F87E-BB4E-92AD-E47FF0F5130F}" srcOrd="0" destOrd="0" presId="urn:microsoft.com/office/officeart/2005/8/layout/vList2"/>
    <dgm:cxn modelId="{6F56FE52-9896-104A-AF50-668A12945C5D}" type="presParOf" srcId="{DBDA83FD-6594-A043-A62D-5BF375D9AFA4}" destId="{FC7B6D4A-7F25-9C40-9555-758F40A95636}" srcOrd="1" destOrd="0" presId="urn:microsoft.com/office/officeart/2005/8/layout/vList2"/>
    <dgm:cxn modelId="{2EBC3C13-483E-D44B-B26D-6DD80F918664}" type="presParOf" srcId="{DBDA83FD-6594-A043-A62D-5BF375D9AFA4}" destId="{CF452B80-2903-014A-A1F8-A13DBEC058F7}" srcOrd="2" destOrd="0" presId="urn:microsoft.com/office/officeart/2005/8/layout/vList2"/>
    <dgm:cxn modelId="{4CE0949B-0E2C-4F48-ACEC-250495D1BB1D}" type="presParOf" srcId="{DBDA83FD-6594-A043-A62D-5BF375D9AFA4}" destId="{D0215614-0A5A-364F-9278-02A33537EFC3}" srcOrd="3" destOrd="0" presId="urn:microsoft.com/office/officeart/2005/8/layout/vList2"/>
    <dgm:cxn modelId="{EEC24618-3620-2948-9905-B5AE1240F167}" type="presParOf" srcId="{DBDA83FD-6594-A043-A62D-5BF375D9AFA4}" destId="{682A223D-1C40-2D4D-98AD-3A9B24CD38B6}" srcOrd="4" destOrd="0" presId="urn:microsoft.com/office/officeart/2005/8/layout/vList2"/>
    <dgm:cxn modelId="{CF4F7E21-2E3F-AC4E-BA96-4B1B623513D8}" type="presParOf" srcId="{DBDA83FD-6594-A043-A62D-5BF375D9AFA4}" destId="{353817E5-B8FD-6340-A587-07D16C3DCDFB}" srcOrd="5" destOrd="0" presId="urn:microsoft.com/office/officeart/2005/8/layout/vList2"/>
    <dgm:cxn modelId="{69803960-2566-4A4F-B08E-1ED0910DFEBF}" type="presParOf" srcId="{DBDA83FD-6594-A043-A62D-5BF375D9AFA4}" destId="{2E98E1BA-77D8-B846-B174-66198DAD3310}" srcOrd="6" destOrd="0" presId="urn:microsoft.com/office/officeart/2005/8/layout/vList2"/>
    <dgm:cxn modelId="{5A426775-FCCD-014A-B83E-06F0270F09E0}" type="presParOf" srcId="{DBDA83FD-6594-A043-A62D-5BF375D9AFA4}" destId="{CDE24B30-8E00-AD46-A5D3-EF13C16FF3B3}" srcOrd="7" destOrd="0" presId="urn:microsoft.com/office/officeart/2005/8/layout/vList2"/>
    <dgm:cxn modelId="{0081B13D-DD7C-2C4E-9E3D-A095D28AD31C}" type="presParOf" srcId="{DBDA83FD-6594-A043-A62D-5BF375D9AFA4}" destId="{90BF80ED-A119-FA44-8BDB-36E77A0FBE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D289E6-4AA2-F141-AA0F-9602DE6D6BE3}" type="doc">
      <dgm:prSet loTypeId="urn:microsoft.com/office/officeart/2008/layout/AccentedPictur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4AE14-B545-A540-AC33-B75B253EA9A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Информационное неравенство, отсутствие доступа к информации</a:t>
          </a:r>
          <a:endParaRPr lang="ru-RU" dirty="0">
            <a:solidFill>
              <a:schemeClr val="tx1"/>
            </a:solidFill>
          </a:endParaRPr>
        </a:p>
      </dgm:t>
    </dgm:pt>
    <dgm:pt modelId="{A2432B2E-554A-CF4A-B8B4-42E8903A3BA4}" type="parTrans" cxnId="{414CF9E1-C6B1-274C-8A97-4A4437AA4F7C}">
      <dgm:prSet/>
      <dgm:spPr/>
      <dgm:t>
        <a:bodyPr/>
        <a:lstStyle/>
        <a:p>
          <a:endParaRPr lang="ru-RU"/>
        </a:p>
      </dgm:t>
    </dgm:pt>
    <dgm:pt modelId="{D0630C9D-2D0F-8540-86F3-A1D611EBF728}" type="sibTrans" cxnId="{414CF9E1-C6B1-274C-8A97-4A4437AA4F7C}">
      <dgm:prSet/>
      <dgm:spPr/>
      <dgm:t>
        <a:bodyPr/>
        <a:lstStyle/>
        <a:p>
          <a:endParaRPr lang="ru-RU"/>
        </a:p>
      </dgm:t>
    </dgm:pt>
    <dgm:pt modelId="{A5C6589C-AFA9-EB46-859B-738007E74676}">
      <dgm:prSet/>
      <dgm:spPr/>
      <dgm:t>
        <a:bodyPr/>
        <a:lstStyle/>
        <a:p>
          <a:r>
            <a:rPr lang="ru-RU" dirty="0" smtClean="0"/>
            <a:t>Риски </a:t>
          </a:r>
          <a:r>
            <a:rPr lang="ru-RU" dirty="0" err="1" smtClean="0"/>
            <a:t>кибератак</a:t>
          </a:r>
          <a:r>
            <a:rPr lang="ru-RU" dirty="0" smtClean="0"/>
            <a:t>, </a:t>
          </a:r>
          <a:r>
            <a:rPr lang="ru-RU" dirty="0" err="1" smtClean="0"/>
            <a:t>кибермошенничества</a:t>
          </a:r>
          <a:r>
            <a:rPr lang="ru-RU" dirty="0" smtClean="0"/>
            <a:t> </a:t>
          </a:r>
          <a:endParaRPr lang="ru-RU" dirty="0"/>
        </a:p>
      </dgm:t>
    </dgm:pt>
    <dgm:pt modelId="{3C7D8FC6-E9EE-4B40-A2C7-C0A560FBFFEC}" type="parTrans" cxnId="{2D1950DA-BD8C-CE4E-AE2B-95600A8FBE97}">
      <dgm:prSet/>
      <dgm:spPr/>
      <dgm:t>
        <a:bodyPr/>
        <a:lstStyle/>
        <a:p>
          <a:endParaRPr lang="ru-RU"/>
        </a:p>
      </dgm:t>
    </dgm:pt>
    <dgm:pt modelId="{269AC81A-647E-624B-89F1-4C1BA1823ED3}" type="sibTrans" cxnId="{2D1950DA-BD8C-CE4E-AE2B-95600A8FBE97}">
      <dgm:prSet/>
      <dgm:spPr/>
      <dgm:t>
        <a:bodyPr/>
        <a:lstStyle/>
        <a:p>
          <a:endParaRPr lang="ru-RU"/>
        </a:p>
      </dgm:t>
    </dgm:pt>
    <dgm:pt modelId="{5D6A262E-E8D7-EC4A-9FCC-69132A546449}">
      <dgm:prSet/>
      <dgm:spPr>
        <a:solidFill>
          <a:schemeClr val="bg1"/>
        </a:solidFill>
      </dgm:spPr>
      <dgm:t>
        <a:bodyPr/>
        <a:lstStyle/>
        <a:p>
          <a:r>
            <a:rPr lang="ru-RU" dirty="0" smtClean="0"/>
            <a:t>Нарушение учебного контента</a:t>
          </a:r>
          <a:endParaRPr lang="ru-RU" dirty="0"/>
        </a:p>
      </dgm:t>
    </dgm:pt>
    <dgm:pt modelId="{0D318BBF-D8D5-3E41-ACE7-70D8BF0A7D97}" type="parTrans" cxnId="{1C3E45BC-C067-CD42-90A9-8EB7AAFA0F4A}">
      <dgm:prSet/>
      <dgm:spPr/>
      <dgm:t>
        <a:bodyPr/>
        <a:lstStyle/>
        <a:p>
          <a:endParaRPr lang="ru-RU"/>
        </a:p>
      </dgm:t>
    </dgm:pt>
    <dgm:pt modelId="{AC738670-4010-EA4C-ADBF-26498EE6F5AC}" type="sibTrans" cxnId="{1C3E45BC-C067-CD42-90A9-8EB7AAFA0F4A}">
      <dgm:prSet/>
      <dgm:spPr/>
      <dgm:t>
        <a:bodyPr/>
        <a:lstStyle/>
        <a:p>
          <a:endParaRPr lang="ru-RU"/>
        </a:p>
      </dgm:t>
    </dgm:pt>
    <dgm:pt modelId="{975F381F-DB50-3445-81D3-EF4CA45B5416}">
      <dgm:prSet/>
      <dgm:spPr>
        <a:solidFill>
          <a:schemeClr val="bg1"/>
        </a:solidFill>
      </dgm:spPr>
      <dgm:t>
        <a:bodyPr/>
        <a:lstStyle/>
        <a:p>
          <a:r>
            <a:rPr lang="ru-RU" dirty="0" smtClean="0"/>
            <a:t>Нелегальное использование персональных данных</a:t>
          </a:r>
          <a:endParaRPr lang="ru-RU" dirty="0"/>
        </a:p>
      </dgm:t>
    </dgm:pt>
    <dgm:pt modelId="{B3C67EBE-9B9B-1A49-838A-CC9DBC7F7DC1}" type="parTrans" cxnId="{03EE110E-2970-2644-B6EB-52E4AF639292}">
      <dgm:prSet/>
      <dgm:spPr/>
      <dgm:t>
        <a:bodyPr/>
        <a:lstStyle/>
        <a:p>
          <a:endParaRPr lang="ru-RU"/>
        </a:p>
      </dgm:t>
    </dgm:pt>
    <dgm:pt modelId="{5CCDA585-0CEB-A349-ABEC-7CFA4ADBA112}" type="sibTrans" cxnId="{03EE110E-2970-2644-B6EB-52E4AF639292}">
      <dgm:prSet/>
      <dgm:spPr/>
      <dgm:t>
        <a:bodyPr/>
        <a:lstStyle/>
        <a:p>
          <a:endParaRPr lang="ru-RU"/>
        </a:p>
      </dgm:t>
    </dgm:pt>
    <dgm:pt modelId="{9BF0440B-E856-944B-8676-4F72CBB853D5}">
      <dgm:prSet/>
      <dgm:spPr/>
      <dgm:t>
        <a:bodyPr/>
        <a:lstStyle/>
        <a:p>
          <a:r>
            <a:rPr lang="ru-RU" dirty="0" smtClean="0"/>
            <a:t>Распространение информационных </a:t>
          </a:r>
          <a:r>
            <a:rPr lang="ru-RU" dirty="0" err="1" smtClean="0"/>
            <a:t>фейков</a:t>
          </a:r>
          <a:endParaRPr lang="ru-RU" dirty="0"/>
        </a:p>
      </dgm:t>
    </dgm:pt>
    <dgm:pt modelId="{E60303FE-7E5A-EB40-AC0B-60C3DE2CAB55}" type="parTrans" cxnId="{B50BCC0C-08C7-2C40-94E9-8C7F53682B60}">
      <dgm:prSet/>
      <dgm:spPr/>
      <dgm:t>
        <a:bodyPr/>
        <a:lstStyle/>
        <a:p>
          <a:endParaRPr lang="ru-RU"/>
        </a:p>
      </dgm:t>
    </dgm:pt>
    <dgm:pt modelId="{07921544-820E-E541-9911-198187A75E5F}" type="sibTrans" cxnId="{B50BCC0C-08C7-2C40-94E9-8C7F53682B60}">
      <dgm:prSet/>
      <dgm:spPr/>
      <dgm:t>
        <a:bodyPr/>
        <a:lstStyle/>
        <a:p>
          <a:endParaRPr lang="ru-RU"/>
        </a:p>
      </dgm:t>
    </dgm:pt>
    <dgm:pt modelId="{D559CF0C-5A82-E14B-B8B6-1334F86981DD}">
      <dgm:prSet/>
      <dgm:spPr/>
      <dgm:t>
        <a:bodyPr/>
        <a:lstStyle/>
        <a:p>
          <a:r>
            <a:rPr lang="ru-RU" dirty="0" smtClean="0"/>
            <a:t>Нарушение аутентификации пользователя </a:t>
          </a:r>
          <a:endParaRPr lang="ru-RU" dirty="0"/>
        </a:p>
      </dgm:t>
    </dgm:pt>
    <dgm:pt modelId="{69F423C7-609C-864E-A406-0CC4CE484799}" type="parTrans" cxnId="{0F0A1A52-36AA-7F40-8672-486F2033496C}">
      <dgm:prSet/>
      <dgm:spPr/>
      <dgm:t>
        <a:bodyPr/>
        <a:lstStyle/>
        <a:p>
          <a:endParaRPr lang="ru-RU"/>
        </a:p>
      </dgm:t>
    </dgm:pt>
    <dgm:pt modelId="{D08F530F-8E5C-7942-B351-2C5609B3C04E}" type="sibTrans" cxnId="{0F0A1A52-36AA-7F40-8672-486F2033496C}">
      <dgm:prSet/>
      <dgm:spPr/>
      <dgm:t>
        <a:bodyPr/>
        <a:lstStyle/>
        <a:p>
          <a:endParaRPr lang="ru-RU"/>
        </a:p>
      </dgm:t>
    </dgm:pt>
    <dgm:pt modelId="{82A51F26-CE2E-D746-8CFF-D77253B2190D}">
      <dgm:prSet/>
      <dgm:spPr/>
      <dgm:t>
        <a:bodyPr/>
        <a:lstStyle/>
        <a:p>
          <a:r>
            <a:rPr lang="ru-RU" baseline="0" dirty="0" smtClean="0">
              <a:solidFill>
                <a:srgbClr val="7030A0"/>
              </a:solidFill>
            </a:rPr>
            <a:t> Т</a:t>
          </a:r>
          <a:r>
            <a:rPr lang="ru-RU" baseline="0" dirty="0" smtClean="0">
              <a:solidFill>
                <a:schemeClr val="tx1"/>
              </a:solidFill>
            </a:rPr>
            <a:t>ехнический и энергетический сбой</a:t>
          </a:r>
          <a:endParaRPr lang="ru-RU" dirty="0">
            <a:solidFill>
              <a:schemeClr val="tx1"/>
            </a:solidFill>
          </a:endParaRPr>
        </a:p>
      </dgm:t>
    </dgm:pt>
    <dgm:pt modelId="{5477CE0C-B002-6D47-8C63-F05C6C98388B}" type="parTrans" cxnId="{7C622A80-14AE-2A4D-B23A-4A277FE4C3B9}">
      <dgm:prSet/>
      <dgm:spPr/>
      <dgm:t>
        <a:bodyPr/>
        <a:lstStyle/>
        <a:p>
          <a:endParaRPr lang="ru-RU"/>
        </a:p>
      </dgm:t>
    </dgm:pt>
    <dgm:pt modelId="{12249E79-1848-A64D-9B30-79000535A2F1}" type="sibTrans" cxnId="{7C622A80-14AE-2A4D-B23A-4A277FE4C3B9}">
      <dgm:prSet/>
      <dgm:spPr/>
      <dgm:t>
        <a:bodyPr/>
        <a:lstStyle/>
        <a:p>
          <a:endParaRPr lang="ru-RU"/>
        </a:p>
      </dgm:t>
    </dgm:pt>
    <dgm:pt modelId="{CA6338BE-9065-6A48-9F68-D43DD2C68ECF}">
      <dgm:prSet/>
      <dgm:spPr/>
      <dgm:t>
        <a:bodyPr/>
        <a:lstStyle/>
        <a:p>
          <a:endParaRPr lang="ru-RU" dirty="0"/>
        </a:p>
      </dgm:t>
    </dgm:pt>
    <dgm:pt modelId="{C2CD2669-2614-C548-B3A2-ECA667F9BE7E}" type="parTrans" cxnId="{FCCE3CFE-59DD-A94B-AE83-8414109A44F0}">
      <dgm:prSet/>
      <dgm:spPr/>
      <dgm:t>
        <a:bodyPr/>
        <a:lstStyle/>
        <a:p>
          <a:endParaRPr lang="ru-RU"/>
        </a:p>
      </dgm:t>
    </dgm:pt>
    <dgm:pt modelId="{69F2C411-76DE-D045-A762-E37DC6CA0B23}" type="sibTrans" cxnId="{FCCE3CFE-59DD-A94B-AE83-8414109A44F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F227F72-3781-8645-8495-85FC702E2EAB}" type="pres">
      <dgm:prSet presAssocID="{A5D289E6-4AA2-F141-AA0F-9602DE6D6BE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D5A034A-E0E7-9941-878B-188817D82519}" type="pres">
      <dgm:prSet presAssocID="{69F2C411-76DE-D045-A762-E37DC6CA0B23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B2F2E33F-DEE4-DF40-A66E-7531A2D3EBEB}" type="pres">
      <dgm:prSet presAssocID="{CA6338BE-9065-6A48-9F68-D43DD2C68EC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DCE8D-9E50-0446-B1D8-6D223CC33A02}" type="pres">
      <dgm:prSet presAssocID="{A5D289E6-4AA2-F141-AA0F-9602DE6D6BE3}" presName="linV" presStyleCnt="0"/>
      <dgm:spPr/>
    </dgm:pt>
    <dgm:pt modelId="{2398668D-34C8-9A4D-A3B1-BD06F7B8D165}" type="pres">
      <dgm:prSet presAssocID="{B6B4AE14-B545-A540-AC33-B75B253EA9A4}" presName="pair" presStyleCnt="0"/>
      <dgm:spPr/>
    </dgm:pt>
    <dgm:pt modelId="{2B71B839-EB50-8746-9822-695EDE5DCAED}" type="pres">
      <dgm:prSet presAssocID="{B6B4AE14-B545-A540-AC33-B75B253EA9A4}" presName="spaceH" presStyleLbl="node1" presStyleIdx="0" presStyleCnt="0"/>
      <dgm:spPr/>
    </dgm:pt>
    <dgm:pt modelId="{EB515464-9F75-3342-B63A-568ACE86428C}" type="pres">
      <dgm:prSet presAssocID="{B6B4AE14-B545-A540-AC33-B75B253EA9A4}" presName="desPictures" presStyleLbl="alignImgPlace1" presStyleIdx="0" presStyleCnt="7"/>
      <dgm:spPr/>
    </dgm:pt>
    <dgm:pt modelId="{36A6CE83-75D5-1E41-8915-73BEC71C33A0}" type="pres">
      <dgm:prSet presAssocID="{B6B4AE14-B545-A540-AC33-B75B253EA9A4}" presName="desTextWrapper" presStyleCnt="0"/>
      <dgm:spPr/>
    </dgm:pt>
    <dgm:pt modelId="{B142A395-D993-774B-B42F-528DA9C209EA}" type="pres">
      <dgm:prSet presAssocID="{B6B4AE14-B545-A540-AC33-B75B253EA9A4}" presName="des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CBF72-4184-7B49-9AFE-1E72913D1429}" type="pres">
      <dgm:prSet presAssocID="{D0630C9D-2D0F-8540-86F3-A1D611EBF728}" presName="spaceV" presStyleCnt="0"/>
      <dgm:spPr/>
    </dgm:pt>
    <dgm:pt modelId="{CA5270E4-7068-1643-ACFC-2C5FEB332D50}" type="pres">
      <dgm:prSet presAssocID="{A5C6589C-AFA9-EB46-859B-738007E74676}" presName="pair" presStyleCnt="0"/>
      <dgm:spPr/>
    </dgm:pt>
    <dgm:pt modelId="{96B02E74-3532-7048-8A4E-E668A5340DA2}" type="pres">
      <dgm:prSet presAssocID="{A5C6589C-AFA9-EB46-859B-738007E74676}" presName="spaceH" presStyleLbl="node1" presStyleIdx="0" presStyleCnt="0"/>
      <dgm:spPr/>
    </dgm:pt>
    <dgm:pt modelId="{CB2735AD-156E-4C42-9E8C-1AC27EF1F5E5}" type="pres">
      <dgm:prSet presAssocID="{A5C6589C-AFA9-EB46-859B-738007E74676}" presName="desPictures" presStyleLbl="alignImgPlace1" presStyleIdx="1" presStyleCnt="7"/>
      <dgm:spPr/>
    </dgm:pt>
    <dgm:pt modelId="{2EEBA081-0F02-6745-9AF5-A8097EEDCFCC}" type="pres">
      <dgm:prSet presAssocID="{A5C6589C-AFA9-EB46-859B-738007E74676}" presName="desTextWrapper" presStyleCnt="0"/>
      <dgm:spPr/>
    </dgm:pt>
    <dgm:pt modelId="{2BD2A8FB-BC61-FD4E-A937-1834C81D87DE}" type="pres">
      <dgm:prSet presAssocID="{A5C6589C-AFA9-EB46-859B-738007E74676}" presName="des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83725-D786-0C4E-82C8-D915DD657C67}" type="pres">
      <dgm:prSet presAssocID="{269AC81A-647E-624B-89F1-4C1BA1823ED3}" presName="spaceV" presStyleCnt="0"/>
      <dgm:spPr/>
    </dgm:pt>
    <dgm:pt modelId="{C7593C8C-FA5F-F446-B0C3-D06C0F2398EA}" type="pres">
      <dgm:prSet presAssocID="{5D6A262E-E8D7-EC4A-9FCC-69132A546449}" presName="pair" presStyleCnt="0"/>
      <dgm:spPr/>
    </dgm:pt>
    <dgm:pt modelId="{B507A1CF-B7E6-5C4A-B4E6-321066F3ED0D}" type="pres">
      <dgm:prSet presAssocID="{5D6A262E-E8D7-EC4A-9FCC-69132A546449}" presName="spaceH" presStyleLbl="node1" presStyleIdx="0" presStyleCnt="0"/>
      <dgm:spPr/>
    </dgm:pt>
    <dgm:pt modelId="{2082196F-5ECA-554E-AD7E-EB8F29DBB237}" type="pres">
      <dgm:prSet presAssocID="{5D6A262E-E8D7-EC4A-9FCC-69132A546449}" presName="desPictures" presStyleLbl="alignImgPlace1" presStyleIdx="2" presStyleCnt="7"/>
      <dgm:spPr/>
    </dgm:pt>
    <dgm:pt modelId="{C7FDE6D1-D24A-5F46-857B-F4480031B4D3}" type="pres">
      <dgm:prSet presAssocID="{5D6A262E-E8D7-EC4A-9FCC-69132A546449}" presName="desTextWrapper" presStyleCnt="0"/>
      <dgm:spPr/>
    </dgm:pt>
    <dgm:pt modelId="{8C483A65-82BB-2E49-82F3-F321B13935A7}" type="pres">
      <dgm:prSet presAssocID="{5D6A262E-E8D7-EC4A-9FCC-69132A546449}" presName="des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3FFD2-B2AF-3842-B42C-DD956330B158}" type="pres">
      <dgm:prSet presAssocID="{AC738670-4010-EA4C-ADBF-26498EE6F5AC}" presName="spaceV" presStyleCnt="0"/>
      <dgm:spPr/>
    </dgm:pt>
    <dgm:pt modelId="{F625AAD9-75AC-4B45-81E3-5F8A843F3F0D}" type="pres">
      <dgm:prSet presAssocID="{975F381F-DB50-3445-81D3-EF4CA45B5416}" presName="pair" presStyleCnt="0"/>
      <dgm:spPr/>
    </dgm:pt>
    <dgm:pt modelId="{E101CBCF-712A-734D-B24C-2057D7BE3D54}" type="pres">
      <dgm:prSet presAssocID="{975F381F-DB50-3445-81D3-EF4CA45B5416}" presName="spaceH" presStyleLbl="node1" presStyleIdx="0" presStyleCnt="0"/>
      <dgm:spPr/>
    </dgm:pt>
    <dgm:pt modelId="{C2238EC8-93BB-CD4F-8B06-D6C1E4F4BB20}" type="pres">
      <dgm:prSet presAssocID="{975F381F-DB50-3445-81D3-EF4CA45B5416}" presName="desPictures" presStyleLbl="alignImgPlace1" presStyleIdx="3" presStyleCnt="7"/>
      <dgm:spPr/>
    </dgm:pt>
    <dgm:pt modelId="{81EF72C1-804A-4145-91A5-FA886756D77E}" type="pres">
      <dgm:prSet presAssocID="{975F381F-DB50-3445-81D3-EF4CA45B5416}" presName="desTextWrapper" presStyleCnt="0"/>
      <dgm:spPr/>
    </dgm:pt>
    <dgm:pt modelId="{3BFBABA7-5D25-B245-A8D2-8F2C275DA9BA}" type="pres">
      <dgm:prSet presAssocID="{975F381F-DB50-3445-81D3-EF4CA45B5416}" presName="des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F560D-60E3-1349-90FB-C078778A2894}" type="pres">
      <dgm:prSet presAssocID="{5CCDA585-0CEB-A349-ABEC-7CFA4ADBA112}" presName="spaceV" presStyleCnt="0"/>
      <dgm:spPr/>
    </dgm:pt>
    <dgm:pt modelId="{499B9C85-37DB-B046-BB85-EB7C9CFA2360}" type="pres">
      <dgm:prSet presAssocID="{9BF0440B-E856-944B-8676-4F72CBB853D5}" presName="pair" presStyleCnt="0"/>
      <dgm:spPr/>
    </dgm:pt>
    <dgm:pt modelId="{4CD2FF43-6245-8844-9DF5-4EF32F690800}" type="pres">
      <dgm:prSet presAssocID="{9BF0440B-E856-944B-8676-4F72CBB853D5}" presName="spaceH" presStyleLbl="node1" presStyleIdx="0" presStyleCnt="0"/>
      <dgm:spPr/>
    </dgm:pt>
    <dgm:pt modelId="{0258525C-F289-5649-BCDD-F9A8102A08C5}" type="pres">
      <dgm:prSet presAssocID="{9BF0440B-E856-944B-8676-4F72CBB853D5}" presName="desPictures" presStyleLbl="alignImgPlace1" presStyleIdx="4" presStyleCnt="7"/>
      <dgm:spPr/>
    </dgm:pt>
    <dgm:pt modelId="{A7C41F21-C8E9-8244-BBFC-723C2D976FC7}" type="pres">
      <dgm:prSet presAssocID="{9BF0440B-E856-944B-8676-4F72CBB853D5}" presName="desTextWrapper" presStyleCnt="0"/>
      <dgm:spPr/>
    </dgm:pt>
    <dgm:pt modelId="{B4131E65-9C2B-5D49-A906-8935BBBAE5FB}" type="pres">
      <dgm:prSet presAssocID="{9BF0440B-E856-944B-8676-4F72CBB853D5}" presName="des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7C75E-0630-8A42-AF84-E87CF75A0249}" type="pres">
      <dgm:prSet presAssocID="{07921544-820E-E541-9911-198187A75E5F}" presName="spaceV" presStyleCnt="0"/>
      <dgm:spPr/>
    </dgm:pt>
    <dgm:pt modelId="{A40119E2-5D1C-344D-AE67-1640F3186B76}" type="pres">
      <dgm:prSet presAssocID="{D559CF0C-5A82-E14B-B8B6-1334F86981DD}" presName="pair" presStyleCnt="0"/>
      <dgm:spPr/>
    </dgm:pt>
    <dgm:pt modelId="{70BE61E5-B702-464E-9F13-4951D260CD68}" type="pres">
      <dgm:prSet presAssocID="{D559CF0C-5A82-E14B-B8B6-1334F86981DD}" presName="spaceH" presStyleLbl="node1" presStyleIdx="0" presStyleCnt="0"/>
      <dgm:spPr/>
    </dgm:pt>
    <dgm:pt modelId="{3BBE86E1-3900-8149-965D-7D8B7369AEB0}" type="pres">
      <dgm:prSet presAssocID="{D559CF0C-5A82-E14B-B8B6-1334F86981DD}" presName="desPictures" presStyleLbl="alignImgPlace1" presStyleIdx="5" presStyleCnt="7"/>
      <dgm:spPr/>
    </dgm:pt>
    <dgm:pt modelId="{FA0310EC-1A38-C246-98D0-C4AD0679DC4A}" type="pres">
      <dgm:prSet presAssocID="{D559CF0C-5A82-E14B-B8B6-1334F86981DD}" presName="desTextWrapper" presStyleCnt="0"/>
      <dgm:spPr/>
    </dgm:pt>
    <dgm:pt modelId="{861F7976-54FB-2F43-AE59-4A22CE7CD582}" type="pres">
      <dgm:prSet presAssocID="{D559CF0C-5A82-E14B-B8B6-1334F86981DD}" presName="des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C16B7-99EA-BF4A-A664-9ED581DF2D3C}" type="pres">
      <dgm:prSet presAssocID="{D08F530F-8E5C-7942-B351-2C5609B3C04E}" presName="spaceV" presStyleCnt="0"/>
      <dgm:spPr/>
    </dgm:pt>
    <dgm:pt modelId="{082CEF0F-3005-8E4F-9515-43D3E3A860E1}" type="pres">
      <dgm:prSet presAssocID="{82A51F26-CE2E-D746-8CFF-D77253B2190D}" presName="pair" presStyleCnt="0"/>
      <dgm:spPr/>
    </dgm:pt>
    <dgm:pt modelId="{94E8E492-9DD4-2249-98B1-860CA5624B7F}" type="pres">
      <dgm:prSet presAssocID="{82A51F26-CE2E-D746-8CFF-D77253B2190D}" presName="spaceH" presStyleLbl="node1" presStyleIdx="0" presStyleCnt="0"/>
      <dgm:spPr/>
    </dgm:pt>
    <dgm:pt modelId="{747ED4AA-DAD8-2949-9DBC-6631F2BEF718}" type="pres">
      <dgm:prSet presAssocID="{82A51F26-CE2E-D746-8CFF-D77253B2190D}" presName="desPictures" presStyleLbl="alignImgPlace1" presStyleIdx="6" presStyleCnt="7"/>
      <dgm:spPr/>
    </dgm:pt>
    <dgm:pt modelId="{A602E81E-B844-D841-B4E1-5DDC24840659}" type="pres">
      <dgm:prSet presAssocID="{82A51F26-CE2E-D746-8CFF-D77253B2190D}" presName="desTextWrapper" presStyleCnt="0"/>
      <dgm:spPr/>
    </dgm:pt>
    <dgm:pt modelId="{594A2D6B-DBAD-5840-B4B7-320A8A94FB73}" type="pres">
      <dgm:prSet presAssocID="{82A51F26-CE2E-D746-8CFF-D77253B2190D}" presName="des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D4C0D-B1E3-6F4D-9AE8-F50982927098}" type="pres">
      <dgm:prSet presAssocID="{A5D289E6-4AA2-F141-AA0F-9602DE6D6BE3}" presName="maxNode" presStyleCnt="0"/>
      <dgm:spPr/>
    </dgm:pt>
    <dgm:pt modelId="{DF779503-D83B-E945-9F17-1F9BD291AB61}" type="pres">
      <dgm:prSet presAssocID="{A5D289E6-4AA2-F141-AA0F-9602DE6D6BE3}" presName="Name33" presStyleCnt="0"/>
      <dgm:spPr/>
    </dgm:pt>
  </dgm:ptLst>
  <dgm:cxnLst>
    <dgm:cxn modelId="{C0778163-6EA8-430C-88B2-DB34D4E3FB5D}" type="presOf" srcId="{A5D289E6-4AA2-F141-AA0F-9602DE6D6BE3}" destId="{AF227F72-3781-8645-8495-85FC702E2EAB}" srcOrd="0" destOrd="0" presId="urn:microsoft.com/office/officeart/2008/layout/AccentedPicture"/>
    <dgm:cxn modelId="{03EE110E-2970-2644-B6EB-52E4AF639292}" srcId="{A5D289E6-4AA2-F141-AA0F-9602DE6D6BE3}" destId="{975F381F-DB50-3445-81D3-EF4CA45B5416}" srcOrd="4" destOrd="0" parTransId="{B3C67EBE-9B9B-1A49-838A-CC9DBC7F7DC1}" sibTransId="{5CCDA585-0CEB-A349-ABEC-7CFA4ADBA112}"/>
    <dgm:cxn modelId="{1C3E45BC-C067-CD42-90A9-8EB7AAFA0F4A}" srcId="{A5D289E6-4AA2-F141-AA0F-9602DE6D6BE3}" destId="{5D6A262E-E8D7-EC4A-9FCC-69132A546449}" srcOrd="3" destOrd="0" parTransId="{0D318BBF-D8D5-3E41-ACE7-70D8BF0A7D97}" sibTransId="{AC738670-4010-EA4C-ADBF-26498EE6F5AC}"/>
    <dgm:cxn modelId="{246D8565-2FA9-4254-B39F-01BA8D771D0F}" type="presOf" srcId="{CA6338BE-9065-6A48-9F68-D43DD2C68ECF}" destId="{B2F2E33F-DEE4-DF40-A66E-7531A2D3EBEB}" srcOrd="0" destOrd="0" presId="urn:microsoft.com/office/officeart/2008/layout/AccentedPicture"/>
    <dgm:cxn modelId="{7C622A80-14AE-2A4D-B23A-4A277FE4C3B9}" srcId="{A5D289E6-4AA2-F141-AA0F-9602DE6D6BE3}" destId="{82A51F26-CE2E-D746-8CFF-D77253B2190D}" srcOrd="7" destOrd="0" parTransId="{5477CE0C-B002-6D47-8C63-F05C6C98388B}" sibTransId="{12249E79-1848-A64D-9B30-79000535A2F1}"/>
    <dgm:cxn modelId="{5A62CCE6-08DC-4773-9715-C8445C64CCED}" type="presOf" srcId="{A5C6589C-AFA9-EB46-859B-738007E74676}" destId="{2BD2A8FB-BC61-FD4E-A937-1834C81D87DE}" srcOrd="0" destOrd="0" presId="urn:microsoft.com/office/officeart/2008/layout/AccentedPicture"/>
    <dgm:cxn modelId="{929B165F-C1DE-4637-AA0E-9C0D49B425D9}" type="presOf" srcId="{975F381F-DB50-3445-81D3-EF4CA45B5416}" destId="{3BFBABA7-5D25-B245-A8D2-8F2C275DA9BA}" srcOrd="0" destOrd="0" presId="urn:microsoft.com/office/officeart/2008/layout/AccentedPicture"/>
    <dgm:cxn modelId="{DE5193D2-7CE4-47F7-862A-7B037FDFE960}" type="presOf" srcId="{B6B4AE14-B545-A540-AC33-B75B253EA9A4}" destId="{B142A395-D993-774B-B42F-528DA9C209EA}" srcOrd="0" destOrd="0" presId="urn:microsoft.com/office/officeart/2008/layout/AccentedPicture"/>
    <dgm:cxn modelId="{FCCE3CFE-59DD-A94B-AE83-8414109A44F0}" srcId="{A5D289E6-4AA2-F141-AA0F-9602DE6D6BE3}" destId="{CA6338BE-9065-6A48-9F68-D43DD2C68ECF}" srcOrd="0" destOrd="0" parTransId="{C2CD2669-2614-C548-B3A2-ECA667F9BE7E}" sibTransId="{69F2C411-76DE-D045-A762-E37DC6CA0B23}"/>
    <dgm:cxn modelId="{0F0A1A52-36AA-7F40-8672-486F2033496C}" srcId="{A5D289E6-4AA2-F141-AA0F-9602DE6D6BE3}" destId="{D559CF0C-5A82-E14B-B8B6-1334F86981DD}" srcOrd="6" destOrd="0" parTransId="{69F423C7-609C-864E-A406-0CC4CE484799}" sibTransId="{D08F530F-8E5C-7942-B351-2C5609B3C04E}"/>
    <dgm:cxn modelId="{414CF9E1-C6B1-274C-8A97-4A4437AA4F7C}" srcId="{A5D289E6-4AA2-F141-AA0F-9602DE6D6BE3}" destId="{B6B4AE14-B545-A540-AC33-B75B253EA9A4}" srcOrd="1" destOrd="0" parTransId="{A2432B2E-554A-CF4A-B8B4-42E8903A3BA4}" sibTransId="{D0630C9D-2D0F-8540-86F3-A1D611EBF728}"/>
    <dgm:cxn modelId="{A5FB6E9A-7CD3-4FC5-BCD1-85A2362FDB83}" type="presOf" srcId="{82A51F26-CE2E-D746-8CFF-D77253B2190D}" destId="{594A2D6B-DBAD-5840-B4B7-320A8A94FB73}" srcOrd="0" destOrd="0" presId="urn:microsoft.com/office/officeart/2008/layout/AccentedPicture"/>
    <dgm:cxn modelId="{BA166815-3F57-4E30-B669-1E8EEFB5110F}" type="presOf" srcId="{69F2C411-76DE-D045-A762-E37DC6CA0B23}" destId="{FD5A034A-E0E7-9941-878B-188817D82519}" srcOrd="0" destOrd="0" presId="urn:microsoft.com/office/officeart/2008/layout/AccentedPicture"/>
    <dgm:cxn modelId="{2D1950DA-BD8C-CE4E-AE2B-95600A8FBE97}" srcId="{A5D289E6-4AA2-F141-AA0F-9602DE6D6BE3}" destId="{A5C6589C-AFA9-EB46-859B-738007E74676}" srcOrd="2" destOrd="0" parTransId="{3C7D8FC6-E9EE-4B40-A2C7-C0A560FBFFEC}" sibTransId="{269AC81A-647E-624B-89F1-4C1BA1823ED3}"/>
    <dgm:cxn modelId="{F9B6940C-AD81-4EC4-B38A-0773FE02EC35}" type="presOf" srcId="{9BF0440B-E856-944B-8676-4F72CBB853D5}" destId="{B4131E65-9C2B-5D49-A906-8935BBBAE5FB}" srcOrd="0" destOrd="0" presId="urn:microsoft.com/office/officeart/2008/layout/AccentedPicture"/>
    <dgm:cxn modelId="{38692F9B-7F76-487F-994A-6B9E7AC37682}" type="presOf" srcId="{5D6A262E-E8D7-EC4A-9FCC-69132A546449}" destId="{8C483A65-82BB-2E49-82F3-F321B13935A7}" srcOrd="0" destOrd="0" presId="urn:microsoft.com/office/officeart/2008/layout/AccentedPicture"/>
    <dgm:cxn modelId="{B50BCC0C-08C7-2C40-94E9-8C7F53682B60}" srcId="{A5D289E6-4AA2-F141-AA0F-9602DE6D6BE3}" destId="{9BF0440B-E856-944B-8676-4F72CBB853D5}" srcOrd="5" destOrd="0" parTransId="{E60303FE-7E5A-EB40-AC0B-60C3DE2CAB55}" sibTransId="{07921544-820E-E541-9911-198187A75E5F}"/>
    <dgm:cxn modelId="{210919B3-F75A-4147-9A50-66E71F216FED}" type="presOf" srcId="{D559CF0C-5A82-E14B-B8B6-1334F86981DD}" destId="{861F7976-54FB-2F43-AE59-4A22CE7CD582}" srcOrd="0" destOrd="0" presId="urn:microsoft.com/office/officeart/2008/layout/AccentedPicture"/>
    <dgm:cxn modelId="{CA339100-3D45-424D-B4B9-8CAFFB41E4E0}" type="presParOf" srcId="{AF227F72-3781-8645-8495-85FC702E2EAB}" destId="{FD5A034A-E0E7-9941-878B-188817D82519}" srcOrd="0" destOrd="0" presId="urn:microsoft.com/office/officeart/2008/layout/AccentedPicture"/>
    <dgm:cxn modelId="{BC1D0E32-C2E2-4494-9567-DA90033E4BFB}" type="presParOf" srcId="{AF227F72-3781-8645-8495-85FC702E2EAB}" destId="{B2F2E33F-DEE4-DF40-A66E-7531A2D3EBEB}" srcOrd="1" destOrd="0" presId="urn:microsoft.com/office/officeart/2008/layout/AccentedPicture"/>
    <dgm:cxn modelId="{EABBEA06-45E7-4E7E-82EA-1C2766669DD7}" type="presParOf" srcId="{AF227F72-3781-8645-8495-85FC702E2EAB}" destId="{0B4DCE8D-9E50-0446-B1D8-6D223CC33A02}" srcOrd="2" destOrd="0" presId="urn:microsoft.com/office/officeart/2008/layout/AccentedPicture"/>
    <dgm:cxn modelId="{7BBDAA65-7E34-4B1D-81E7-619FA25BCC88}" type="presParOf" srcId="{0B4DCE8D-9E50-0446-B1D8-6D223CC33A02}" destId="{2398668D-34C8-9A4D-A3B1-BD06F7B8D165}" srcOrd="0" destOrd="0" presId="urn:microsoft.com/office/officeart/2008/layout/AccentedPicture"/>
    <dgm:cxn modelId="{56C867B8-1C6D-4389-AA18-E27733A05484}" type="presParOf" srcId="{2398668D-34C8-9A4D-A3B1-BD06F7B8D165}" destId="{2B71B839-EB50-8746-9822-695EDE5DCAED}" srcOrd="0" destOrd="0" presId="urn:microsoft.com/office/officeart/2008/layout/AccentedPicture"/>
    <dgm:cxn modelId="{BADA72A6-CA50-4EF5-9161-99701591EB40}" type="presParOf" srcId="{2398668D-34C8-9A4D-A3B1-BD06F7B8D165}" destId="{EB515464-9F75-3342-B63A-568ACE86428C}" srcOrd="1" destOrd="0" presId="urn:microsoft.com/office/officeart/2008/layout/AccentedPicture"/>
    <dgm:cxn modelId="{969FC356-0105-4BFF-8570-D1A977508359}" type="presParOf" srcId="{2398668D-34C8-9A4D-A3B1-BD06F7B8D165}" destId="{36A6CE83-75D5-1E41-8915-73BEC71C33A0}" srcOrd="2" destOrd="0" presId="urn:microsoft.com/office/officeart/2008/layout/AccentedPicture"/>
    <dgm:cxn modelId="{38BE2007-D64C-413E-A091-1FBB8DEF2FB4}" type="presParOf" srcId="{36A6CE83-75D5-1E41-8915-73BEC71C33A0}" destId="{B142A395-D993-774B-B42F-528DA9C209EA}" srcOrd="0" destOrd="0" presId="urn:microsoft.com/office/officeart/2008/layout/AccentedPicture"/>
    <dgm:cxn modelId="{C2DDD87D-35E4-47B9-B219-4519ACFFD093}" type="presParOf" srcId="{0B4DCE8D-9E50-0446-B1D8-6D223CC33A02}" destId="{D17CBF72-4184-7B49-9AFE-1E72913D1429}" srcOrd="1" destOrd="0" presId="urn:microsoft.com/office/officeart/2008/layout/AccentedPicture"/>
    <dgm:cxn modelId="{C8ABE63F-D1AD-4D00-9A59-9B0AE74AA255}" type="presParOf" srcId="{0B4DCE8D-9E50-0446-B1D8-6D223CC33A02}" destId="{CA5270E4-7068-1643-ACFC-2C5FEB332D50}" srcOrd="2" destOrd="0" presId="urn:microsoft.com/office/officeart/2008/layout/AccentedPicture"/>
    <dgm:cxn modelId="{13EE755F-045C-4BC5-BC76-5E0679B2AFD2}" type="presParOf" srcId="{CA5270E4-7068-1643-ACFC-2C5FEB332D50}" destId="{96B02E74-3532-7048-8A4E-E668A5340DA2}" srcOrd="0" destOrd="0" presId="urn:microsoft.com/office/officeart/2008/layout/AccentedPicture"/>
    <dgm:cxn modelId="{0B56A67F-5DC6-4035-8B5F-95485B448027}" type="presParOf" srcId="{CA5270E4-7068-1643-ACFC-2C5FEB332D50}" destId="{CB2735AD-156E-4C42-9E8C-1AC27EF1F5E5}" srcOrd="1" destOrd="0" presId="urn:microsoft.com/office/officeart/2008/layout/AccentedPicture"/>
    <dgm:cxn modelId="{5DB110EE-0BD4-4F0B-8C6F-06412C237AA8}" type="presParOf" srcId="{CA5270E4-7068-1643-ACFC-2C5FEB332D50}" destId="{2EEBA081-0F02-6745-9AF5-A8097EEDCFCC}" srcOrd="2" destOrd="0" presId="urn:microsoft.com/office/officeart/2008/layout/AccentedPicture"/>
    <dgm:cxn modelId="{663724E3-29EB-41FF-AA36-25ABCCFA6103}" type="presParOf" srcId="{2EEBA081-0F02-6745-9AF5-A8097EEDCFCC}" destId="{2BD2A8FB-BC61-FD4E-A937-1834C81D87DE}" srcOrd="0" destOrd="0" presId="urn:microsoft.com/office/officeart/2008/layout/AccentedPicture"/>
    <dgm:cxn modelId="{8D51AB9A-FA83-4FA0-B8A6-B35756691245}" type="presParOf" srcId="{0B4DCE8D-9E50-0446-B1D8-6D223CC33A02}" destId="{71D83725-D786-0C4E-82C8-D915DD657C67}" srcOrd="3" destOrd="0" presId="urn:microsoft.com/office/officeart/2008/layout/AccentedPicture"/>
    <dgm:cxn modelId="{BD93E823-73E2-43BE-8C18-B4D72797678D}" type="presParOf" srcId="{0B4DCE8D-9E50-0446-B1D8-6D223CC33A02}" destId="{C7593C8C-FA5F-F446-B0C3-D06C0F2398EA}" srcOrd="4" destOrd="0" presId="urn:microsoft.com/office/officeart/2008/layout/AccentedPicture"/>
    <dgm:cxn modelId="{6D287A08-EA0C-4384-B825-6966413284F6}" type="presParOf" srcId="{C7593C8C-FA5F-F446-B0C3-D06C0F2398EA}" destId="{B507A1CF-B7E6-5C4A-B4E6-321066F3ED0D}" srcOrd="0" destOrd="0" presId="urn:microsoft.com/office/officeart/2008/layout/AccentedPicture"/>
    <dgm:cxn modelId="{BD8B81F2-1AAD-442C-8151-23A3EFF38AF4}" type="presParOf" srcId="{C7593C8C-FA5F-F446-B0C3-D06C0F2398EA}" destId="{2082196F-5ECA-554E-AD7E-EB8F29DBB237}" srcOrd="1" destOrd="0" presId="urn:microsoft.com/office/officeart/2008/layout/AccentedPicture"/>
    <dgm:cxn modelId="{5D6DC2EC-5556-4F66-A9A0-300524D29151}" type="presParOf" srcId="{C7593C8C-FA5F-F446-B0C3-D06C0F2398EA}" destId="{C7FDE6D1-D24A-5F46-857B-F4480031B4D3}" srcOrd="2" destOrd="0" presId="urn:microsoft.com/office/officeart/2008/layout/AccentedPicture"/>
    <dgm:cxn modelId="{B34F3327-0589-4323-AB03-6ED85EC67B0B}" type="presParOf" srcId="{C7FDE6D1-D24A-5F46-857B-F4480031B4D3}" destId="{8C483A65-82BB-2E49-82F3-F321B13935A7}" srcOrd="0" destOrd="0" presId="urn:microsoft.com/office/officeart/2008/layout/AccentedPicture"/>
    <dgm:cxn modelId="{9FFEFB4A-D7E0-4454-ACE7-AA410E7508BF}" type="presParOf" srcId="{0B4DCE8D-9E50-0446-B1D8-6D223CC33A02}" destId="{93A3FFD2-B2AF-3842-B42C-DD956330B158}" srcOrd="5" destOrd="0" presId="urn:microsoft.com/office/officeart/2008/layout/AccentedPicture"/>
    <dgm:cxn modelId="{367D4965-D5FF-43F2-8CD4-12E147493549}" type="presParOf" srcId="{0B4DCE8D-9E50-0446-B1D8-6D223CC33A02}" destId="{F625AAD9-75AC-4B45-81E3-5F8A843F3F0D}" srcOrd="6" destOrd="0" presId="urn:microsoft.com/office/officeart/2008/layout/AccentedPicture"/>
    <dgm:cxn modelId="{AD9999FB-22DA-4379-941C-DAC89CF9DEC9}" type="presParOf" srcId="{F625AAD9-75AC-4B45-81E3-5F8A843F3F0D}" destId="{E101CBCF-712A-734D-B24C-2057D7BE3D54}" srcOrd="0" destOrd="0" presId="urn:microsoft.com/office/officeart/2008/layout/AccentedPicture"/>
    <dgm:cxn modelId="{366B1D12-C46E-48BE-A3DF-8A444E1D1A26}" type="presParOf" srcId="{F625AAD9-75AC-4B45-81E3-5F8A843F3F0D}" destId="{C2238EC8-93BB-CD4F-8B06-D6C1E4F4BB20}" srcOrd="1" destOrd="0" presId="urn:microsoft.com/office/officeart/2008/layout/AccentedPicture"/>
    <dgm:cxn modelId="{8F97395B-5AF3-486E-9EE7-FF8E8E75542F}" type="presParOf" srcId="{F625AAD9-75AC-4B45-81E3-5F8A843F3F0D}" destId="{81EF72C1-804A-4145-91A5-FA886756D77E}" srcOrd="2" destOrd="0" presId="urn:microsoft.com/office/officeart/2008/layout/AccentedPicture"/>
    <dgm:cxn modelId="{B9712895-06ED-4BEA-8008-6B20C18C0DC8}" type="presParOf" srcId="{81EF72C1-804A-4145-91A5-FA886756D77E}" destId="{3BFBABA7-5D25-B245-A8D2-8F2C275DA9BA}" srcOrd="0" destOrd="0" presId="urn:microsoft.com/office/officeart/2008/layout/AccentedPicture"/>
    <dgm:cxn modelId="{8025B99E-442B-41A7-8053-5A33E2DD31BF}" type="presParOf" srcId="{0B4DCE8D-9E50-0446-B1D8-6D223CC33A02}" destId="{3E8F560D-60E3-1349-90FB-C078778A2894}" srcOrd="7" destOrd="0" presId="urn:microsoft.com/office/officeart/2008/layout/AccentedPicture"/>
    <dgm:cxn modelId="{CFFD428A-31FE-4C66-8D01-BA550F0EA9FA}" type="presParOf" srcId="{0B4DCE8D-9E50-0446-B1D8-6D223CC33A02}" destId="{499B9C85-37DB-B046-BB85-EB7C9CFA2360}" srcOrd="8" destOrd="0" presId="urn:microsoft.com/office/officeart/2008/layout/AccentedPicture"/>
    <dgm:cxn modelId="{9621124F-3957-4D0B-8213-7755D5924A8A}" type="presParOf" srcId="{499B9C85-37DB-B046-BB85-EB7C9CFA2360}" destId="{4CD2FF43-6245-8844-9DF5-4EF32F690800}" srcOrd="0" destOrd="0" presId="urn:microsoft.com/office/officeart/2008/layout/AccentedPicture"/>
    <dgm:cxn modelId="{F9C0620A-D186-4097-AF26-2A3FCBA0B393}" type="presParOf" srcId="{499B9C85-37DB-B046-BB85-EB7C9CFA2360}" destId="{0258525C-F289-5649-BCDD-F9A8102A08C5}" srcOrd="1" destOrd="0" presId="urn:microsoft.com/office/officeart/2008/layout/AccentedPicture"/>
    <dgm:cxn modelId="{1F571FAC-87C6-4AAE-920E-2E370F31D467}" type="presParOf" srcId="{499B9C85-37DB-B046-BB85-EB7C9CFA2360}" destId="{A7C41F21-C8E9-8244-BBFC-723C2D976FC7}" srcOrd="2" destOrd="0" presId="urn:microsoft.com/office/officeart/2008/layout/AccentedPicture"/>
    <dgm:cxn modelId="{3C578865-E0BD-43BF-87FC-041E4645CA3D}" type="presParOf" srcId="{A7C41F21-C8E9-8244-BBFC-723C2D976FC7}" destId="{B4131E65-9C2B-5D49-A906-8935BBBAE5FB}" srcOrd="0" destOrd="0" presId="urn:microsoft.com/office/officeart/2008/layout/AccentedPicture"/>
    <dgm:cxn modelId="{F07701CD-4B94-4FC0-8CAB-0DA6A08B619F}" type="presParOf" srcId="{0B4DCE8D-9E50-0446-B1D8-6D223CC33A02}" destId="{1127C75E-0630-8A42-AF84-E87CF75A0249}" srcOrd="9" destOrd="0" presId="urn:microsoft.com/office/officeart/2008/layout/AccentedPicture"/>
    <dgm:cxn modelId="{D2ECE5E9-B3DD-4E21-A958-F1EB5F43D634}" type="presParOf" srcId="{0B4DCE8D-9E50-0446-B1D8-6D223CC33A02}" destId="{A40119E2-5D1C-344D-AE67-1640F3186B76}" srcOrd="10" destOrd="0" presId="urn:microsoft.com/office/officeart/2008/layout/AccentedPicture"/>
    <dgm:cxn modelId="{CA08CD4A-DF4E-407E-BC72-F48E20B7452F}" type="presParOf" srcId="{A40119E2-5D1C-344D-AE67-1640F3186B76}" destId="{70BE61E5-B702-464E-9F13-4951D260CD68}" srcOrd="0" destOrd="0" presId="urn:microsoft.com/office/officeart/2008/layout/AccentedPicture"/>
    <dgm:cxn modelId="{49C21C72-CBC9-42AF-BA85-D0CCFE7AC433}" type="presParOf" srcId="{A40119E2-5D1C-344D-AE67-1640F3186B76}" destId="{3BBE86E1-3900-8149-965D-7D8B7369AEB0}" srcOrd="1" destOrd="0" presId="urn:microsoft.com/office/officeart/2008/layout/AccentedPicture"/>
    <dgm:cxn modelId="{12B68066-76AD-4B18-9F7D-12DA083EB1F5}" type="presParOf" srcId="{A40119E2-5D1C-344D-AE67-1640F3186B76}" destId="{FA0310EC-1A38-C246-98D0-C4AD0679DC4A}" srcOrd="2" destOrd="0" presId="urn:microsoft.com/office/officeart/2008/layout/AccentedPicture"/>
    <dgm:cxn modelId="{61CCB2DA-B385-4195-97F5-14063F4A743D}" type="presParOf" srcId="{FA0310EC-1A38-C246-98D0-C4AD0679DC4A}" destId="{861F7976-54FB-2F43-AE59-4A22CE7CD582}" srcOrd="0" destOrd="0" presId="urn:microsoft.com/office/officeart/2008/layout/AccentedPicture"/>
    <dgm:cxn modelId="{112D5046-09E0-4D6E-89F9-06AA67C6AD44}" type="presParOf" srcId="{0B4DCE8D-9E50-0446-B1D8-6D223CC33A02}" destId="{FD1C16B7-99EA-BF4A-A664-9ED581DF2D3C}" srcOrd="11" destOrd="0" presId="urn:microsoft.com/office/officeart/2008/layout/AccentedPicture"/>
    <dgm:cxn modelId="{299D3D0B-CE8D-4F3F-97D5-24E366868D36}" type="presParOf" srcId="{0B4DCE8D-9E50-0446-B1D8-6D223CC33A02}" destId="{082CEF0F-3005-8E4F-9515-43D3E3A860E1}" srcOrd="12" destOrd="0" presId="urn:microsoft.com/office/officeart/2008/layout/AccentedPicture"/>
    <dgm:cxn modelId="{5AD4F01D-4440-42BF-849F-7D162D8A9C32}" type="presParOf" srcId="{082CEF0F-3005-8E4F-9515-43D3E3A860E1}" destId="{94E8E492-9DD4-2249-98B1-860CA5624B7F}" srcOrd="0" destOrd="0" presId="urn:microsoft.com/office/officeart/2008/layout/AccentedPicture"/>
    <dgm:cxn modelId="{3EB9A829-8B6B-478D-BA1A-7C4D119C67DC}" type="presParOf" srcId="{082CEF0F-3005-8E4F-9515-43D3E3A860E1}" destId="{747ED4AA-DAD8-2949-9DBC-6631F2BEF718}" srcOrd="1" destOrd="0" presId="urn:microsoft.com/office/officeart/2008/layout/AccentedPicture"/>
    <dgm:cxn modelId="{4A9DDF78-DCF0-4370-9CE0-96E287FF3809}" type="presParOf" srcId="{082CEF0F-3005-8E4F-9515-43D3E3A860E1}" destId="{A602E81E-B844-D841-B4E1-5DDC24840659}" srcOrd="2" destOrd="0" presId="urn:microsoft.com/office/officeart/2008/layout/AccentedPicture"/>
    <dgm:cxn modelId="{0FB4E981-2360-448D-B851-0DB86327B6D9}" type="presParOf" srcId="{A602E81E-B844-D841-B4E1-5DDC24840659}" destId="{594A2D6B-DBAD-5840-B4B7-320A8A94FB73}" srcOrd="0" destOrd="0" presId="urn:microsoft.com/office/officeart/2008/layout/AccentedPicture"/>
    <dgm:cxn modelId="{5D928CDB-7E8D-4AA1-98F8-1A0CC3A28CC0}" type="presParOf" srcId="{AF227F72-3781-8645-8495-85FC702E2EAB}" destId="{F21D4C0D-B1E3-6F4D-9AE8-F50982927098}" srcOrd="3" destOrd="0" presId="urn:microsoft.com/office/officeart/2008/layout/AccentedPicture"/>
    <dgm:cxn modelId="{CB68E90B-FAFA-4EE8-B7B0-6505E3DBD5B0}" type="presParOf" srcId="{F21D4C0D-B1E3-6F4D-9AE8-F50982927098}" destId="{DF779503-D83B-E945-9F17-1F9BD291AB6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24765E-BE72-E34A-92A6-6C5407924A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A08855-A57E-934F-9F3B-A525D71836E8}">
      <dgm:prSet/>
      <dgm:spPr>
        <a:solidFill>
          <a:schemeClr val="bg2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Увеличение экранного времени</a:t>
          </a:r>
          <a:endParaRPr lang="ru-RU" b="1" dirty="0">
            <a:solidFill>
              <a:srgbClr val="002060"/>
            </a:solidFill>
          </a:endParaRPr>
        </a:p>
      </dgm:t>
    </dgm:pt>
    <dgm:pt modelId="{5B6CEE11-154A-6F42-B24F-AB692BFDB2B7}" type="parTrans" cxnId="{26D312FD-75F8-9748-8D73-1F0E64E751BB}">
      <dgm:prSet/>
      <dgm:spPr/>
      <dgm:t>
        <a:bodyPr/>
        <a:lstStyle/>
        <a:p>
          <a:endParaRPr lang="ru-RU"/>
        </a:p>
      </dgm:t>
    </dgm:pt>
    <dgm:pt modelId="{5B979371-C471-304F-B251-776378E043B7}" type="sibTrans" cxnId="{26D312FD-75F8-9748-8D73-1F0E64E751BB}">
      <dgm:prSet/>
      <dgm:spPr/>
      <dgm:t>
        <a:bodyPr/>
        <a:lstStyle/>
        <a:p>
          <a:endParaRPr lang="ru-RU"/>
        </a:p>
      </dgm:t>
    </dgm:pt>
    <dgm:pt modelId="{89D5FD7A-E901-C54B-A663-9D721D25A2DA}">
      <dgm:prSet/>
      <dgm:spPr>
        <a:solidFill>
          <a:srgbClr val="C00000"/>
        </a:solidFill>
      </dgm:spPr>
      <dgm:t>
        <a:bodyPr/>
        <a:lstStyle/>
        <a:p>
          <a:r>
            <a:rPr lang="ru-RU" dirty="0" smtClean="0"/>
            <a:t>Эмоциональные перегрузки</a:t>
          </a:r>
          <a:endParaRPr lang="ru-RU" dirty="0"/>
        </a:p>
      </dgm:t>
    </dgm:pt>
    <dgm:pt modelId="{2DB11B90-6FD0-C048-98E4-F9013131E003}" type="parTrans" cxnId="{2309662F-6509-A349-9496-CEE7A2410060}">
      <dgm:prSet/>
      <dgm:spPr/>
      <dgm:t>
        <a:bodyPr/>
        <a:lstStyle/>
        <a:p>
          <a:endParaRPr lang="ru-RU"/>
        </a:p>
      </dgm:t>
    </dgm:pt>
    <dgm:pt modelId="{30809503-8CCF-3D46-8279-0405CD785AED}" type="sibTrans" cxnId="{2309662F-6509-A349-9496-CEE7A2410060}">
      <dgm:prSet/>
      <dgm:spPr/>
      <dgm:t>
        <a:bodyPr/>
        <a:lstStyle/>
        <a:p>
          <a:endParaRPr lang="ru-RU"/>
        </a:p>
      </dgm:t>
    </dgm:pt>
    <dgm:pt modelId="{B11AEA6D-A858-E644-B5A5-FCECAF78EA8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 </a:t>
          </a:r>
          <a:r>
            <a:rPr lang="ru-RU" dirty="0" smtClean="0"/>
            <a:t>нарушения зрения</a:t>
          </a:r>
          <a:endParaRPr lang="ru-RU" dirty="0"/>
        </a:p>
      </dgm:t>
    </dgm:pt>
    <dgm:pt modelId="{A9A1E192-342C-6841-BF0E-60E7C184768F}" type="parTrans" cxnId="{E5A1CB1E-D60F-2C4C-B0D6-FA49140D9065}">
      <dgm:prSet/>
      <dgm:spPr/>
      <dgm:t>
        <a:bodyPr/>
        <a:lstStyle/>
        <a:p>
          <a:endParaRPr lang="ru-RU"/>
        </a:p>
      </dgm:t>
    </dgm:pt>
    <dgm:pt modelId="{BF3A9566-489E-7C44-A351-0C4318AA9C10}" type="sibTrans" cxnId="{E5A1CB1E-D60F-2C4C-B0D6-FA49140D9065}">
      <dgm:prSet/>
      <dgm:spPr/>
      <dgm:t>
        <a:bodyPr/>
        <a:lstStyle/>
        <a:p>
          <a:endParaRPr lang="ru-RU"/>
        </a:p>
      </dgm:t>
    </dgm:pt>
    <dgm:pt modelId="{AC1ECA23-2EF6-A941-8ABA-5B58B4D341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dirty="0" smtClean="0"/>
            <a:t>Нарушения опорно-двигательной системы </a:t>
          </a:r>
          <a:endParaRPr lang="ru-RU" sz="1800" dirty="0"/>
        </a:p>
      </dgm:t>
    </dgm:pt>
    <dgm:pt modelId="{498ADF23-9C95-7F4A-98D4-A908C7580678}" type="parTrans" cxnId="{000B541A-24AF-8942-8D54-28B99CC205D3}">
      <dgm:prSet/>
      <dgm:spPr/>
      <dgm:t>
        <a:bodyPr/>
        <a:lstStyle/>
        <a:p>
          <a:endParaRPr lang="ru-RU"/>
        </a:p>
      </dgm:t>
    </dgm:pt>
    <dgm:pt modelId="{4A6E30E3-03B0-3E4A-A844-29422C3FE63F}" type="sibTrans" cxnId="{000B541A-24AF-8942-8D54-28B99CC205D3}">
      <dgm:prSet/>
      <dgm:spPr/>
      <dgm:t>
        <a:bodyPr/>
        <a:lstStyle/>
        <a:p>
          <a:endParaRPr lang="ru-RU"/>
        </a:p>
      </dgm:t>
    </dgm:pt>
    <dgm:pt modelId="{B8C66C5C-BE4A-C54B-9E7B-769F8B5DDB97}">
      <dgm:prSet custT="1"/>
      <dgm:spPr>
        <a:solidFill>
          <a:srgbClr val="FFC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dirty="0" smtClean="0"/>
            <a:t>Недостаток движения </a:t>
          </a:r>
          <a:endParaRPr lang="ru-RU" sz="3600" dirty="0"/>
        </a:p>
      </dgm:t>
    </dgm:pt>
    <dgm:pt modelId="{94D5A89D-A85B-4142-8845-4C540EB3188C}" type="sibTrans" cxnId="{E91B3F03-D9CD-2D44-BFCD-962E20B8FBC0}">
      <dgm:prSet/>
      <dgm:spPr/>
      <dgm:t>
        <a:bodyPr/>
        <a:lstStyle/>
        <a:p>
          <a:endParaRPr lang="ru-RU"/>
        </a:p>
      </dgm:t>
    </dgm:pt>
    <dgm:pt modelId="{B48759EB-14CD-0447-98B1-1E5D3F2C1840}" type="parTrans" cxnId="{E91B3F03-D9CD-2D44-BFCD-962E20B8FBC0}">
      <dgm:prSet/>
      <dgm:spPr/>
      <dgm:t>
        <a:bodyPr/>
        <a:lstStyle/>
        <a:p>
          <a:endParaRPr lang="ru-RU"/>
        </a:p>
      </dgm:t>
    </dgm:pt>
    <dgm:pt modelId="{BB2D0B7C-7253-AA42-8CC4-55140B520C2F}" type="pres">
      <dgm:prSet presAssocID="{FA24765E-BE72-E34A-92A6-6C5407924A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7AF464-02C9-4F45-A61E-816BDF8F2731}" type="pres">
      <dgm:prSet presAssocID="{54A08855-A57E-934F-9F3B-A525D71836E8}" presName="hierRoot1" presStyleCnt="0">
        <dgm:presLayoutVars>
          <dgm:hierBranch val="init"/>
        </dgm:presLayoutVars>
      </dgm:prSet>
      <dgm:spPr/>
    </dgm:pt>
    <dgm:pt modelId="{D4CB80D5-A750-B748-8002-5164436FE598}" type="pres">
      <dgm:prSet presAssocID="{54A08855-A57E-934F-9F3B-A525D71836E8}" presName="rootComposite1" presStyleCnt="0"/>
      <dgm:spPr/>
    </dgm:pt>
    <dgm:pt modelId="{B24E2A0F-600D-B041-93DB-E20EC702B8C7}" type="pres">
      <dgm:prSet presAssocID="{54A08855-A57E-934F-9F3B-A525D71836E8}" presName="rootText1" presStyleLbl="node0" presStyleIdx="0" presStyleCnt="1" custLinFactNeighborX="0" custLinFactNeighborY="-69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4BC748-3AE2-D741-A1EE-A63AE88316D3}" type="pres">
      <dgm:prSet presAssocID="{54A08855-A57E-934F-9F3B-A525D71836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BC7A69-8B4B-5E4B-BBE8-5D72196C55D6}" type="pres">
      <dgm:prSet presAssocID="{54A08855-A57E-934F-9F3B-A525D71836E8}" presName="hierChild2" presStyleCnt="0"/>
      <dgm:spPr/>
    </dgm:pt>
    <dgm:pt modelId="{37D18580-5ECA-E04E-A5B4-BA3D839D6E1D}" type="pres">
      <dgm:prSet presAssocID="{2DB11B90-6FD0-C048-98E4-F9013131E00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60D52839-E73D-1743-B61C-50F11AF628C8}" type="pres">
      <dgm:prSet presAssocID="{89D5FD7A-E901-C54B-A663-9D721D25A2DA}" presName="hierRoot2" presStyleCnt="0">
        <dgm:presLayoutVars>
          <dgm:hierBranch val="init"/>
        </dgm:presLayoutVars>
      </dgm:prSet>
      <dgm:spPr/>
    </dgm:pt>
    <dgm:pt modelId="{15258CF5-064B-CC4D-902B-67074AFAF878}" type="pres">
      <dgm:prSet presAssocID="{89D5FD7A-E901-C54B-A663-9D721D25A2DA}" presName="rootComposite" presStyleCnt="0"/>
      <dgm:spPr/>
    </dgm:pt>
    <dgm:pt modelId="{D8ADE15E-2729-D94E-878D-6E2112668866}" type="pres">
      <dgm:prSet presAssocID="{89D5FD7A-E901-C54B-A663-9D721D25A2D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64D8BA-4247-4043-A14A-B4F5F37392A8}" type="pres">
      <dgm:prSet presAssocID="{89D5FD7A-E901-C54B-A663-9D721D25A2DA}" presName="rootConnector" presStyleLbl="node2" presStyleIdx="0" presStyleCnt="4"/>
      <dgm:spPr/>
      <dgm:t>
        <a:bodyPr/>
        <a:lstStyle/>
        <a:p>
          <a:endParaRPr lang="ru-RU"/>
        </a:p>
      </dgm:t>
    </dgm:pt>
    <dgm:pt modelId="{E4C3A03C-69B1-064D-BFC3-905F0EE8D52C}" type="pres">
      <dgm:prSet presAssocID="{89D5FD7A-E901-C54B-A663-9D721D25A2DA}" presName="hierChild4" presStyleCnt="0"/>
      <dgm:spPr/>
    </dgm:pt>
    <dgm:pt modelId="{FBBE97B0-724D-6E47-B745-5D413FF61B7D}" type="pres">
      <dgm:prSet presAssocID="{89D5FD7A-E901-C54B-A663-9D721D25A2DA}" presName="hierChild5" presStyleCnt="0"/>
      <dgm:spPr/>
    </dgm:pt>
    <dgm:pt modelId="{0F445EBB-8A54-2F45-B9DF-0A41074BE577}" type="pres">
      <dgm:prSet presAssocID="{B48759EB-14CD-0447-98B1-1E5D3F2C184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F26DCFAB-394F-8244-8DD9-41AB4CC163D7}" type="pres">
      <dgm:prSet presAssocID="{B8C66C5C-BE4A-C54B-9E7B-769F8B5DDB97}" presName="hierRoot2" presStyleCnt="0">
        <dgm:presLayoutVars>
          <dgm:hierBranch val="init"/>
        </dgm:presLayoutVars>
      </dgm:prSet>
      <dgm:spPr/>
    </dgm:pt>
    <dgm:pt modelId="{C327BAAE-672F-D244-8C3A-C5DB6DAC8A24}" type="pres">
      <dgm:prSet presAssocID="{B8C66C5C-BE4A-C54B-9E7B-769F8B5DDB97}" presName="rootComposite" presStyleCnt="0"/>
      <dgm:spPr/>
    </dgm:pt>
    <dgm:pt modelId="{4F35FEA5-91C6-3644-BE25-D621480CB80D}" type="pres">
      <dgm:prSet presAssocID="{B8C66C5C-BE4A-C54B-9E7B-769F8B5DDB9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05554-C3C0-9C45-A1C5-5190ADF481A5}" type="pres">
      <dgm:prSet presAssocID="{B8C66C5C-BE4A-C54B-9E7B-769F8B5DDB97}" presName="rootConnector" presStyleLbl="node2" presStyleIdx="1" presStyleCnt="4"/>
      <dgm:spPr/>
      <dgm:t>
        <a:bodyPr/>
        <a:lstStyle/>
        <a:p>
          <a:endParaRPr lang="ru-RU"/>
        </a:p>
      </dgm:t>
    </dgm:pt>
    <dgm:pt modelId="{2F16178E-7EF3-B045-B2D3-7C666994E7C8}" type="pres">
      <dgm:prSet presAssocID="{B8C66C5C-BE4A-C54B-9E7B-769F8B5DDB97}" presName="hierChild4" presStyleCnt="0"/>
      <dgm:spPr/>
    </dgm:pt>
    <dgm:pt modelId="{D9D1CA8E-69A9-D34D-86DE-32703DEE95E6}" type="pres">
      <dgm:prSet presAssocID="{B8C66C5C-BE4A-C54B-9E7B-769F8B5DDB97}" presName="hierChild5" presStyleCnt="0"/>
      <dgm:spPr/>
    </dgm:pt>
    <dgm:pt modelId="{A1297D07-0577-2E49-AB9E-934E9BFEBB90}" type="pres">
      <dgm:prSet presAssocID="{498ADF23-9C95-7F4A-98D4-A908C7580678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2204235-1D41-7947-B791-419AC7DF19F9}" type="pres">
      <dgm:prSet presAssocID="{AC1ECA23-2EF6-A941-8ABA-5B58B4D34158}" presName="hierRoot2" presStyleCnt="0">
        <dgm:presLayoutVars>
          <dgm:hierBranch val="init"/>
        </dgm:presLayoutVars>
      </dgm:prSet>
      <dgm:spPr/>
    </dgm:pt>
    <dgm:pt modelId="{E82551AF-7E38-AD42-9591-B30A9428EB23}" type="pres">
      <dgm:prSet presAssocID="{AC1ECA23-2EF6-A941-8ABA-5B58B4D34158}" presName="rootComposite" presStyleCnt="0"/>
      <dgm:spPr/>
    </dgm:pt>
    <dgm:pt modelId="{4FB140F5-ED79-8E40-97E2-083C09F4953A}" type="pres">
      <dgm:prSet presAssocID="{AC1ECA23-2EF6-A941-8ABA-5B58B4D3415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D01EA-7F75-7E48-BAB4-E3D31922D35D}" type="pres">
      <dgm:prSet presAssocID="{AC1ECA23-2EF6-A941-8ABA-5B58B4D34158}" presName="rootConnector" presStyleLbl="node2" presStyleIdx="2" presStyleCnt="4"/>
      <dgm:spPr/>
      <dgm:t>
        <a:bodyPr/>
        <a:lstStyle/>
        <a:p>
          <a:endParaRPr lang="ru-RU"/>
        </a:p>
      </dgm:t>
    </dgm:pt>
    <dgm:pt modelId="{CE4DFD7D-CB72-214F-9C12-5800E28FE2FF}" type="pres">
      <dgm:prSet presAssocID="{AC1ECA23-2EF6-A941-8ABA-5B58B4D34158}" presName="hierChild4" presStyleCnt="0"/>
      <dgm:spPr/>
    </dgm:pt>
    <dgm:pt modelId="{D0144674-7941-8249-B20E-C44D5650EF47}" type="pres">
      <dgm:prSet presAssocID="{AC1ECA23-2EF6-A941-8ABA-5B58B4D34158}" presName="hierChild5" presStyleCnt="0"/>
      <dgm:spPr/>
    </dgm:pt>
    <dgm:pt modelId="{A74B6E50-5DB7-3B41-AFFE-B95ED6DBD183}" type="pres">
      <dgm:prSet presAssocID="{A9A1E192-342C-6841-BF0E-60E7C184768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ED5A7CB8-4C8F-504A-BCA6-753A92806BD9}" type="pres">
      <dgm:prSet presAssocID="{B11AEA6D-A858-E644-B5A5-FCECAF78EA8C}" presName="hierRoot2" presStyleCnt="0">
        <dgm:presLayoutVars>
          <dgm:hierBranch val="init"/>
        </dgm:presLayoutVars>
      </dgm:prSet>
      <dgm:spPr/>
    </dgm:pt>
    <dgm:pt modelId="{9CE27D6C-6DC7-3F48-882C-EE718FDAC88C}" type="pres">
      <dgm:prSet presAssocID="{B11AEA6D-A858-E644-B5A5-FCECAF78EA8C}" presName="rootComposite" presStyleCnt="0"/>
      <dgm:spPr/>
    </dgm:pt>
    <dgm:pt modelId="{8E575633-85C9-1E46-AF4B-00A720AD45FB}" type="pres">
      <dgm:prSet presAssocID="{B11AEA6D-A858-E644-B5A5-FCECAF78EA8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A8F220-B095-0446-B94B-02EA120205AA}" type="pres">
      <dgm:prSet presAssocID="{B11AEA6D-A858-E644-B5A5-FCECAF78EA8C}" presName="rootConnector" presStyleLbl="node2" presStyleIdx="3" presStyleCnt="4"/>
      <dgm:spPr/>
      <dgm:t>
        <a:bodyPr/>
        <a:lstStyle/>
        <a:p>
          <a:endParaRPr lang="ru-RU"/>
        </a:p>
      </dgm:t>
    </dgm:pt>
    <dgm:pt modelId="{B035E7F4-080D-4445-B806-29C51FC61311}" type="pres">
      <dgm:prSet presAssocID="{B11AEA6D-A858-E644-B5A5-FCECAF78EA8C}" presName="hierChild4" presStyleCnt="0"/>
      <dgm:spPr/>
    </dgm:pt>
    <dgm:pt modelId="{90F6B543-953C-144B-B087-54CFA9C50F44}" type="pres">
      <dgm:prSet presAssocID="{B11AEA6D-A858-E644-B5A5-FCECAF78EA8C}" presName="hierChild5" presStyleCnt="0"/>
      <dgm:spPr/>
    </dgm:pt>
    <dgm:pt modelId="{BF1AF496-3B28-594A-9EC1-55756D6AC184}" type="pres">
      <dgm:prSet presAssocID="{54A08855-A57E-934F-9F3B-A525D71836E8}" presName="hierChild3" presStyleCnt="0"/>
      <dgm:spPr/>
    </dgm:pt>
  </dgm:ptLst>
  <dgm:cxnLst>
    <dgm:cxn modelId="{389E11B0-B589-4724-B8B1-5682E3B0980D}" type="presOf" srcId="{B48759EB-14CD-0447-98B1-1E5D3F2C1840}" destId="{0F445EBB-8A54-2F45-B9DF-0A41074BE577}" srcOrd="0" destOrd="0" presId="urn:microsoft.com/office/officeart/2005/8/layout/orgChart1"/>
    <dgm:cxn modelId="{6EC5A3A5-8526-4124-B110-2ED9416C8085}" type="presOf" srcId="{AC1ECA23-2EF6-A941-8ABA-5B58B4D34158}" destId="{BCED01EA-7F75-7E48-BAB4-E3D31922D35D}" srcOrd="1" destOrd="0" presId="urn:microsoft.com/office/officeart/2005/8/layout/orgChart1"/>
    <dgm:cxn modelId="{E5A1CB1E-D60F-2C4C-B0D6-FA49140D9065}" srcId="{54A08855-A57E-934F-9F3B-A525D71836E8}" destId="{B11AEA6D-A858-E644-B5A5-FCECAF78EA8C}" srcOrd="3" destOrd="0" parTransId="{A9A1E192-342C-6841-BF0E-60E7C184768F}" sibTransId="{BF3A9566-489E-7C44-A351-0C4318AA9C10}"/>
    <dgm:cxn modelId="{F6C0C15C-200D-4C9A-A7ED-3FDA34E2CE01}" type="presOf" srcId="{B8C66C5C-BE4A-C54B-9E7B-769F8B5DDB97}" destId="{A1305554-C3C0-9C45-A1C5-5190ADF481A5}" srcOrd="1" destOrd="0" presId="urn:microsoft.com/office/officeart/2005/8/layout/orgChart1"/>
    <dgm:cxn modelId="{59A29761-AC05-47EE-9583-72076F18D93D}" type="presOf" srcId="{AC1ECA23-2EF6-A941-8ABA-5B58B4D34158}" destId="{4FB140F5-ED79-8E40-97E2-083C09F4953A}" srcOrd="0" destOrd="0" presId="urn:microsoft.com/office/officeart/2005/8/layout/orgChart1"/>
    <dgm:cxn modelId="{2309662F-6509-A349-9496-CEE7A2410060}" srcId="{54A08855-A57E-934F-9F3B-A525D71836E8}" destId="{89D5FD7A-E901-C54B-A663-9D721D25A2DA}" srcOrd="0" destOrd="0" parTransId="{2DB11B90-6FD0-C048-98E4-F9013131E003}" sibTransId="{30809503-8CCF-3D46-8279-0405CD785AED}"/>
    <dgm:cxn modelId="{26D312FD-75F8-9748-8D73-1F0E64E751BB}" srcId="{FA24765E-BE72-E34A-92A6-6C5407924A2C}" destId="{54A08855-A57E-934F-9F3B-A525D71836E8}" srcOrd="0" destOrd="0" parTransId="{5B6CEE11-154A-6F42-B24F-AB692BFDB2B7}" sibTransId="{5B979371-C471-304F-B251-776378E043B7}"/>
    <dgm:cxn modelId="{636B9D98-4C4F-43D6-B1A6-95DE97CF107C}" type="presOf" srcId="{54A08855-A57E-934F-9F3B-A525D71836E8}" destId="{554BC748-3AE2-D741-A1EE-A63AE88316D3}" srcOrd="1" destOrd="0" presId="urn:microsoft.com/office/officeart/2005/8/layout/orgChart1"/>
    <dgm:cxn modelId="{E91B3F03-D9CD-2D44-BFCD-962E20B8FBC0}" srcId="{54A08855-A57E-934F-9F3B-A525D71836E8}" destId="{B8C66C5C-BE4A-C54B-9E7B-769F8B5DDB97}" srcOrd="1" destOrd="0" parTransId="{B48759EB-14CD-0447-98B1-1E5D3F2C1840}" sibTransId="{94D5A89D-A85B-4142-8845-4C540EB3188C}"/>
    <dgm:cxn modelId="{EE5DCAD4-8CC2-43B7-8D5B-36DEED6B00B8}" type="presOf" srcId="{A9A1E192-342C-6841-BF0E-60E7C184768F}" destId="{A74B6E50-5DB7-3B41-AFFE-B95ED6DBD183}" srcOrd="0" destOrd="0" presId="urn:microsoft.com/office/officeart/2005/8/layout/orgChart1"/>
    <dgm:cxn modelId="{C4B964E3-B8F8-49EC-A754-A99EBB4C9A87}" type="presOf" srcId="{B8C66C5C-BE4A-C54B-9E7B-769F8B5DDB97}" destId="{4F35FEA5-91C6-3644-BE25-D621480CB80D}" srcOrd="0" destOrd="0" presId="urn:microsoft.com/office/officeart/2005/8/layout/orgChart1"/>
    <dgm:cxn modelId="{E467311E-B278-4901-B2A6-CB7A544D08ED}" type="presOf" srcId="{B11AEA6D-A858-E644-B5A5-FCECAF78EA8C}" destId="{6CA8F220-B095-0446-B94B-02EA120205AA}" srcOrd="1" destOrd="0" presId="urn:microsoft.com/office/officeart/2005/8/layout/orgChart1"/>
    <dgm:cxn modelId="{000B541A-24AF-8942-8D54-28B99CC205D3}" srcId="{54A08855-A57E-934F-9F3B-A525D71836E8}" destId="{AC1ECA23-2EF6-A941-8ABA-5B58B4D34158}" srcOrd="2" destOrd="0" parTransId="{498ADF23-9C95-7F4A-98D4-A908C7580678}" sibTransId="{4A6E30E3-03B0-3E4A-A844-29422C3FE63F}"/>
    <dgm:cxn modelId="{FE240F2D-B3AB-4FD0-9985-E1B42808EF6E}" type="presOf" srcId="{FA24765E-BE72-E34A-92A6-6C5407924A2C}" destId="{BB2D0B7C-7253-AA42-8CC4-55140B520C2F}" srcOrd="0" destOrd="0" presId="urn:microsoft.com/office/officeart/2005/8/layout/orgChart1"/>
    <dgm:cxn modelId="{AF005E3F-589B-42C5-886B-779E03DC7C16}" type="presOf" srcId="{89D5FD7A-E901-C54B-A663-9D721D25A2DA}" destId="{D8ADE15E-2729-D94E-878D-6E2112668866}" srcOrd="0" destOrd="0" presId="urn:microsoft.com/office/officeart/2005/8/layout/orgChart1"/>
    <dgm:cxn modelId="{E9CA97B1-5C03-49E3-8A3C-5606E3E8DD45}" type="presOf" srcId="{54A08855-A57E-934F-9F3B-A525D71836E8}" destId="{B24E2A0F-600D-B041-93DB-E20EC702B8C7}" srcOrd="0" destOrd="0" presId="urn:microsoft.com/office/officeart/2005/8/layout/orgChart1"/>
    <dgm:cxn modelId="{BE59FF1E-EF12-4D3A-9D1C-A4DEF3752078}" type="presOf" srcId="{2DB11B90-6FD0-C048-98E4-F9013131E003}" destId="{37D18580-5ECA-E04E-A5B4-BA3D839D6E1D}" srcOrd="0" destOrd="0" presId="urn:microsoft.com/office/officeart/2005/8/layout/orgChart1"/>
    <dgm:cxn modelId="{8D240817-6470-4132-9C83-E722E02BA8E2}" type="presOf" srcId="{89D5FD7A-E901-C54B-A663-9D721D25A2DA}" destId="{CE64D8BA-4247-4043-A14A-B4F5F37392A8}" srcOrd="1" destOrd="0" presId="urn:microsoft.com/office/officeart/2005/8/layout/orgChart1"/>
    <dgm:cxn modelId="{5D1962FA-D59D-4854-89CA-0BC81EAC53F9}" type="presOf" srcId="{498ADF23-9C95-7F4A-98D4-A908C7580678}" destId="{A1297D07-0577-2E49-AB9E-934E9BFEBB90}" srcOrd="0" destOrd="0" presId="urn:microsoft.com/office/officeart/2005/8/layout/orgChart1"/>
    <dgm:cxn modelId="{D928B401-B4BE-450D-A69B-489B8E139663}" type="presOf" srcId="{B11AEA6D-A858-E644-B5A5-FCECAF78EA8C}" destId="{8E575633-85C9-1E46-AF4B-00A720AD45FB}" srcOrd="0" destOrd="0" presId="urn:microsoft.com/office/officeart/2005/8/layout/orgChart1"/>
    <dgm:cxn modelId="{A93793E6-BEFE-44BB-B577-76EA31BCF939}" type="presParOf" srcId="{BB2D0B7C-7253-AA42-8CC4-55140B520C2F}" destId="{407AF464-02C9-4F45-A61E-816BDF8F2731}" srcOrd="0" destOrd="0" presId="urn:microsoft.com/office/officeart/2005/8/layout/orgChart1"/>
    <dgm:cxn modelId="{1FBE78ED-8188-47C8-BC75-E54A5EC78C9A}" type="presParOf" srcId="{407AF464-02C9-4F45-A61E-816BDF8F2731}" destId="{D4CB80D5-A750-B748-8002-5164436FE598}" srcOrd="0" destOrd="0" presId="urn:microsoft.com/office/officeart/2005/8/layout/orgChart1"/>
    <dgm:cxn modelId="{51C68E60-8167-4B60-A727-E5FBF7FFE66F}" type="presParOf" srcId="{D4CB80D5-A750-B748-8002-5164436FE598}" destId="{B24E2A0F-600D-B041-93DB-E20EC702B8C7}" srcOrd="0" destOrd="0" presId="urn:microsoft.com/office/officeart/2005/8/layout/orgChart1"/>
    <dgm:cxn modelId="{77C36892-E144-4A5E-8ED4-CA876A00B777}" type="presParOf" srcId="{D4CB80D5-A750-B748-8002-5164436FE598}" destId="{554BC748-3AE2-D741-A1EE-A63AE88316D3}" srcOrd="1" destOrd="0" presId="urn:microsoft.com/office/officeart/2005/8/layout/orgChart1"/>
    <dgm:cxn modelId="{82266031-32B8-4628-A4AF-03224CB06CE9}" type="presParOf" srcId="{407AF464-02C9-4F45-A61E-816BDF8F2731}" destId="{78BC7A69-8B4B-5E4B-BBE8-5D72196C55D6}" srcOrd="1" destOrd="0" presId="urn:microsoft.com/office/officeart/2005/8/layout/orgChart1"/>
    <dgm:cxn modelId="{1FD1FACE-E14C-4CF4-985E-667F78B470AE}" type="presParOf" srcId="{78BC7A69-8B4B-5E4B-BBE8-5D72196C55D6}" destId="{37D18580-5ECA-E04E-A5B4-BA3D839D6E1D}" srcOrd="0" destOrd="0" presId="urn:microsoft.com/office/officeart/2005/8/layout/orgChart1"/>
    <dgm:cxn modelId="{41966B45-A2B9-4B51-A596-F400E5FC909D}" type="presParOf" srcId="{78BC7A69-8B4B-5E4B-BBE8-5D72196C55D6}" destId="{60D52839-E73D-1743-B61C-50F11AF628C8}" srcOrd="1" destOrd="0" presId="urn:microsoft.com/office/officeart/2005/8/layout/orgChart1"/>
    <dgm:cxn modelId="{46AD7A11-BD45-4D3F-9D0D-3922539539F3}" type="presParOf" srcId="{60D52839-E73D-1743-B61C-50F11AF628C8}" destId="{15258CF5-064B-CC4D-902B-67074AFAF878}" srcOrd="0" destOrd="0" presId="urn:microsoft.com/office/officeart/2005/8/layout/orgChart1"/>
    <dgm:cxn modelId="{1D0F2CCD-E584-4770-A9B3-56964D9CF2B5}" type="presParOf" srcId="{15258CF5-064B-CC4D-902B-67074AFAF878}" destId="{D8ADE15E-2729-D94E-878D-6E2112668866}" srcOrd="0" destOrd="0" presId="urn:microsoft.com/office/officeart/2005/8/layout/orgChart1"/>
    <dgm:cxn modelId="{CA25CD31-068E-4F9A-A37A-D3304E6B8BFD}" type="presParOf" srcId="{15258CF5-064B-CC4D-902B-67074AFAF878}" destId="{CE64D8BA-4247-4043-A14A-B4F5F37392A8}" srcOrd="1" destOrd="0" presId="urn:microsoft.com/office/officeart/2005/8/layout/orgChart1"/>
    <dgm:cxn modelId="{313A0577-7DF5-434B-8857-15D2B5F06A83}" type="presParOf" srcId="{60D52839-E73D-1743-B61C-50F11AF628C8}" destId="{E4C3A03C-69B1-064D-BFC3-905F0EE8D52C}" srcOrd="1" destOrd="0" presId="urn:microsoft.com/office/officeart/2005/8/layout/orgChart1"/>
    <dgm:cxn modelId="{19BC1509-466E-4BA2-A355-8039ED637071}" type="presParOf" srcId="{60D52839-E73D-1743-B61C-50F11AF628C8}" destId="{FBBE97B0-724D-6E47-B745-5D413FF61B7D}" srcOrd="2" destOrd="0" presId="urn:microsoft.com/office/officeart/2005/8/layout/orgChart1"/>
    <dgm:cxn modelId="{1DFD7D23-CCF7-4BCB-8C3D-DB49E012857F}" type="presParOf" srcId="{78BC7A69-8B4B-5E4B-BBE8-5D72196C55D6}" destId="{0F445EBB-8A54-2F45-B9DF-0A41074BE577}" srcOrd="2" destOrd="0" presId="urn:microsoft.com/office/officeart/2005/8/layout/orgChart1"/>
    <dgm:cxn modelId="{9074BFD4-2C68-486B-886D-2447539AC55E}" type="presParOf" srcId="{78BC7A69-8B4B-5E4B-BBE8-5D72196C55D6}" destId="{F26DCFAB-394F-8244-8DD9-41AB4CC163D7}" srcOrd="3" destOrd="0" presId="urn:microsoft.com/office/officeart/2005/8/layout/orgChart1"/>
    <dgm:cxn modelId="{17F56BBA-CD1B-4A7D-A432-F65014395D74}" type="presParOf" srcId="{F26DCFAB-394F-8244-8DD9-41AB4CC163D7}" destId="{C327BAAE-672F-D244-8C3A-C5DB6DAC8A24}" srcOrd="0" destOrd="0" presId="urn:microsoft.com/office/officeart/2005/8/layout/orgChart1"/>
    <dgm:cxn modelId="{7FD7DD76-A542-4FF1-BAD8-2C7ED6A23A5D}" type="presParOf" srcId="{C327BAAE-672F-D244-8C3A-C5DB6DAC8A24}" destId="{4F35FEA5-91C6-3644-BE25-D621480CB80D}" srcOrd="0" destOrd="0" presId="urn:microsoft.com/office/officeart/2005/8/layout/orgChart1"/>
    <dgm:cxn modelId="{CAEDCEE0-2A1D-4BAE-B4DF-F8D8A713A653}" type="presParOf" srcId="{C327BAAE-672F-D244-8C3A-C5DB6DAC8A24}" destId="{A1305554-C3C0-9C45-A1C5-5190ADF481A5}" srcOrd="1" destOrd="0" presId="urn:microsoft.com/office/officeart/2005/8/layout/orgChart1"/>
    <dgm:cxn modelId="{D6701510-B42C-495E-8416-443506A5DDCB}" type="presParOf" srcId="{F26DCFAB-394F-8244-8DD9-41AB4CC163D7}" destId="{2F16178E-7EF3-B045-B2D3-7C666994E7C8}" srcOrd="1" destOrd="0" presId="urn:microsoft.com/office/officeart/2005/8/layout/orgChart1"/>
    <dgm:cxn modelId="{86E7AB3E-8ACF-40DE-B7BF-9D55D167B704}" type="presParOf" srcId="{F26DCFAB-394F-8244-8DD9-41AB4CC163D7}" destId="{D9D1CA8E-69A9-D34D-86DE-32703DEE95E6}" srcOrd="2" destOrd="0" presId="urn:microsoft.com/office/officeart/2005/8/layout/orgChart1"/>
    <dgm:cxn modelId="{65F7EB24-8A82-45D8-9EF3-FF94BCF545C2}" type="presParOf" srcId="{78BC7A69-8B4B-5E4B-BBE8-5D72196C55D6}" destId="{A1297D07-0577-2E49-AB9E-934E9BFEBB90}" srcOrd="4" destOrd="0" presId="urn:microsoft.com/office/officeart/2005/8/layout/orgChart1"/>
    <dgm:cxn modelId="{9CEA20D1-5183-4244-8310-AC8A49E4C5B9}" type="presParOf" srcId="{78BC7A69-8B4B-5E4B-BBE8-5D72196C55D6}" destId="{92204235-1D41-7947-B791-419AC7DF19F9}" srcOrd="5" destOrd="0" presId="urn:microsoft.com/office/officeart/2005/8/layout/orgChart1"/>
    <dgm:cxn modelId="{9591BEF5-ED12-426C-9B28-05F868C21391}" type="presParOf" srcId="{92204235-1D41-7947-B791-419AC7DF19F9}" destId="{E82551AF-7E38-AD42-9591-B30A9428EB23}" srcOrd="0" destOrd="0" presId="urn:microsoft.com/office/officeart/2005/8/layout/orgChart1"/>
    <dgm:cxn modelId="{BDAA2C4A-8653-48CA-8747-38FB5A985D09}" type="presParOf" srcId="{E82551AF-7E38-AD42-9591-B30A9428EB23}" destId="{4FB140F5-ED79-8E40-97E2-083C09F4953A}" srcOrd="0" destOrd="0" presId="urn:microsoft.com/office/officeart/2005/8/layout/orgChart1"/>
    <dgm:cxn modelId="{71EF2420-ACD1-4B7B-BB71-D2791B0C06C7}" type="presParOf" srcId="{E82551AF-7E38-AD42-9591-B30A9428EB23}" destId="{BCED01EA-7F75-7E48-BAB4-E3D31922D35D}" srcOrd="1" destOrd="0" presId="urn:microsoft.com/office/officeart/2005/8/layout/orgChart1"/>
    <dgm:cxn modelId="{BB3CEF25-01A3-4506-8CB5-5A4881DDFEC8}" type="presParOf" srcId="{92204235-1D41-7947-B791-419AC7DF19F9}" destId="{CE4DFD7D-CB72-214F-9C12-5800E28FE2FF}" srcOrd="1" destOrd="0" presId="urn:microsoft.com/office/officeart/2005/8/layout/orgChart1"/>
    <dgm:cxn modelId="{3C24757F-6568-4DAE-B23E-7BFF194C90A3}" type="presParOf" srcId="{92204235-1D41-7947-B791-419AC7DF19F9}" destId="{D0144674-7941-8249-B20E-C44D5650EF47}" srcOrd="2" destOrd="0" presId="urn:microsoft.com/office/officeart/2005/8/layout/orgChart1"/>
    <dgm:cxn modelId="{4E9CDF81-3E73-4EFC-A7BB-05E1E315A687}" type="presParOf" srcId="{78BC7A69-8B4B-5E4B-BBE8-5D72196C55D6}" destId="{A74B6E50-5DB7-3B41-AFFE-B95ED6DBD183}" srcOrd="6" destOrd="0" presId="urn:microsoft.com/office/officeart/2005/8/layout/orgChart1"/>
    <dgm:cxn modelId="{B34CB183-42CB-4820-A782-2A071574EB9D}" type="presParOf" srcId="{78BC7A69-8B4B-5E4B-BBE8-5D72196C55D6}" destId="{ED5A7CB8-4C8F-504A-BCA6-753A92806BD9}" srcOrd="7" destOrd="0" presId="urn:microsoft.com/office/officeart/2005/8/layout/orgChart1"/>
    <dgm:cxn modelId="{F7BC6B4D-B9C4-4638-A63B-EF9769E14301}" type="presParOf" srcId="{ED5A7CB8-4C8F-504A-BCA6-753A92806BD9}" destId="{9CE27D6C-6DC7-3F48-882C-EE718FDAC88C}" srcOrd="0" destOrd="0" presId="urn:microsoft.com/office/officeart/2005/8/layout/orgChart1"/>
    <dgm:cxn modelId="{01B5B06B-B957-4F0E-856C-93563322B1BE}" type="presParOf" srcId="{9CE27D6C-6DC7-3F48-882C-EE718FDAC88C}" destId="{8E575633-85C9-1E46-AF4B-00A720AD45FB}" srcOrd="0" destOrd="0" presId="urn:microsoft.com/office/officeart/2005/8/layout/orgChart1"/>
    <dgm:cxn modelId="{F10020D1-CC35-459C-BDC2-15C239F9E5F1}" type="presParOf" srcId="{9CE27D6C-6DC7-3F48-882C-EE718FDAC88C}" destId="{6CA8F220-B095-0446-B94B-02EA120205AA}" srcOrd="1" destOrd="0" presId="urn:microsoft.com/office/officeart/2005/8/layout/orgChart1"/>
    <dgm:cxn modelId="{C941C0EE-CAC2-4588-9E71-9C050568D107}" type="presParOf" srcId="{ED5A7CB8-4C8F-504A-BCA6-753A92806BD9}" destId="{B035E7F4-080D-4445-B806-29C51FC61311}" srcOrd="1" destOrd="0" presId="urn:microsoft.com/office/officeart/2005/8/layout/orgChart1"/>
    <dgm:cxn modelId="{DB6FD3F0-1BC8-418B-8983-9D2387C36E5D}" type="presParOf" srcId="{ED5A7CB8-4C8F-504A-BCA6-753A92806BD9}" destId="{90F6B543-953C-144B-B087-54CFA9C50F44}" srcOrd="2" destOrd="0" presId="urn:microsoft.com/office/officeart/2005/8/layout/orgChart1"/>
    <dgm:cxn modelId="{E2F4228A-A5D0-4702-8120-CC5D494F4550}" type="presParOf" srcId="{407AF464-02C9-4F45-A61E-816BDF8F2731}" destId="{BF1AF496-3B28-594A-9EC1-55756D6AC1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ED73B5-C775-7942-A6FB-3726ED77E1A2}" type="doc">
      <dgm:prSet loTypeId="urn:microsoft.com/office/officeart/2008/layout/RadialCluster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3F8519-E7CA-C546-B011-2DB99C730E1A}">
      <dgm:prSet custT="1"/>
      <dgm:spPr>
        <a:solidFill>
          <a:srgbClr val="C00000"/>
        </a:solidFill>
      </dgm:spPr>
      <dgm:t>
        <a:bodyPr/>
        <a:lstStyle/>
        <a:p>
          <a:r>
            <a:rPr lang="ru-RU" sz="2800" b="1" dirty="0" smtClean="0"/>
            <a:t>Ослабление</a:t>
          </a:r>
          <a:r>
            <a:rPr lang="ru-RU" sz="4000" b="1" dirty="0" smtClean="0"/>
            <a:t> </a:t>
          </a:r>
          <a:r>
            <a:rPr lang="en-US" sz="4000" b="1" dirty="0" smtClean="0"/>
            <a:t> </a:t>
          </a:r>
          <a:endParaRPr lang="ru-RU" sz="4000" b="1" dirty="0"/>
        </a:p>
      </dgm:t>
    </dgm:pt>
    <dgm:pt modelId="{353F91C6-C32C-D64A-BF05-4DCED22E550D}" type="parTrans" cxnId="{11EAFEBB-FC50-F04C-97FE-DE2C0A8957E5}">
      <dgm:prSet/>
      <dgm:spPr/>
      <dgm:t>
        <a:bodyPr/>
        <a:lstStyle/>
        <a:p>
          <a:endParaRPr lang="ru-RU"/>
        </a:p>
      </dgm:t>
    </dgm:pt>
    <dgm:pt modelId="{DFDB8048-9D15-B94E-B896-1C1B4C6E1F0D}" type="sibTrans" cxnId="{11EAFEBB-FC50-F04C-97FE-DE2C0A8957E5}">
      <dgm:prSet/>
      <dgm:spPr/>
      <dgm:t>
        <a:bodyPr/>
        <a:lstStyle/>
        <a:p>
          <a:endParaRPr lang="ru-RU"/>
        </a:p>
      </dgm:t>
    </dgm:pt>
    <dgm:pt modelId="{10B492AA-0FDD-474B-8B44-02D5572B7CC1}">
      <dgm:prSet/>
      <dgm:spPr/>
      <dgm:t>
        <a:bodyPr/>
        <a:lstStyle/>
        <a:p>
          <a:r>
            <a:rPr lang="ru-RU" dirty="0" smtClean="0"/>
            <a:t>Память </a:t>
          </a:r>
          <a:endParaRPr lang="ru-RU" dirty="0"/>
        </a:p>
      </dgm:t>
    </dgm:pt>
    <dgm:pt modelId="{0248C343-DD72-BA42-A9BF-01FFC68E4D5C}" type="parTrans" cxnId="{F35F69BA-8EB5-A04E-8353-EECD59187395}">
      <dgm:prSet/>
      <dgm:spPr/>
      <dgm:t>
        <a:bodyPr/>
        <a:lstStyle/>
        <a:p>
          <a:endParaRPr lang="ru-RU"/>
        </a:p>
      </dgm:t>
    </dgm:pt>
    <dgm:pt modelId="{31971CDE-EE11-E04A-AE5B-7837ADF6B971}" type="sibTrans" cxnId="{F35F69BA-8EB5-A04E-8353-EECD59187395}">
      <dgm:prSet/>
      <dgm:spPr/>
      <dgm:t>
        <a:bodyPr/>
        <a:lstStyle/>
        <a:p>
          <a:endParaRPr lang="ru-RU"/>
        </a:p>
      </dgm:t>
    </dgm:pt>
    <dgm:pt modelId="{44811E00-30D8-7C48-8E78-A9681EBFEC4B}">
      <dgm:prSet/>
      <dgm:spPr/>
      <dgm:t>
        <a:bodyPr/>
        <a:lstStyle/>
        <a:p>
          <a:r>
            <a:rPr lang="ru-RU" dirty="0" smtClean="0"/>
            <a:t>креативность</a:t>
          </a:r>
          <a:endParaRPr lang="ru-RU" dirty="0"/>
        </a:p>
      </dgm:t>
    </dgm:pt>
    <dgm:pt modelId="{9FA2989E-A804-E647-A9F2-2960DAEF0301}" type="parTrans" cxnId="{AD07525D-DB78-3546-A079-CC23F0736B5E}">
      <dgm:prSet/>
      <dgm:spPr/>
      <dgm:t>
        <a:bodyPr/>
        <a:lstStyle/>
        <a:p>
          <a:endParaRPr lang="ru-RU"/>
        </a:p>
      </dgm:t>
    </dgm:pt>
    <dgm:pt modelId="{DE3C0AEE-DF5A-3E42-83E9-BA6E49DF0BC1}" type="sibTrans" cxnId="{AD07525D-DB78-3546-A079-CC23F0736B5E}">
      <dgm:prSet/>
      <dgm:spPr/>
      <dgm:t>
        <a:bodyPr/>
        <a:lstStyle/>
        <a:p>
          <a:endParaRPr lang="ru-RU"/>
        </a:p>
      </dgm:t>
    </dgm:pt>
    <dgm:pt modelId="{2EA01F31-783B-4645-B07C-B5433EFDE661}">
      <dgm:prSet/>
      <dgm:spPr/>
      <dgm:t>
        <a:bodyPr/>
        <a:lstStyle/>
        <a:p>
          <a:r>
            <a:rPr lang="ru-RU" dirty="0" smtClean="0"/>
            <a:t>Аналитическое, системное мышление</a:t>
          </a:r>
          <a:endParaRPr lang="ru-RU" dirty="0"/>
        </a:p>
      </dgm:t>
    </dgm:pt>
    <dgm:pt modelId="{9E684208-409A-CB49-9412-F6DF5A0CA262}" type="parTrans" cxnId="{8FE6A008-5A9C-3745-9F47-B595A04F83C0}">
      <dgm:prSet/>
      <dgm:spPr/>
      <dgm:t>
        <a:bodyPr/>
        <a:lstStyle/>
        <a:p>
          <a:endParaRPr lang="ru-RU"/>
        </a:p>
      </dgm:t>
    </dgm:pt>
    <dgm:pt modelId="{DB4C33AA-D162-A04C-8C5A-E2ED39E55A5E}" type="sibTrans" cxnId="{8FE6A008-5A9C-3745-9F47-B595A04F83C0}">
      <dgm:prSet/>
      <dgm:spPr/>
      <dgm:t>
        <a:bodyPr/>
        <a:lstStyle/>
        <a:p>
          <a:endParaRPr lang="ru-RU"/>
        </a:p>
      </dgm:t>
    </dgm:pt>
    <dgm:pt modelId="{D8A0BF6D-F094-0641-94EC-D2CECC80CA55}">
      <dgm:prSet/>
      <dgm:spPr/>
      <dgm:t>
        <a:bodyPr/>
        <a:lstStyle/>
        <a:p>
          <a:r>
            <a:rPr lang="ru-RU" dirty="0" smtClean="0"/>
            <a:t>Концентрация внимания</a:t>
          </a:r>
          <a:endParaRPr lang="ru-RU" dirty="0"/>
        </a:p>
      </dgm:t>
    </dgm:pt>
    <dgm:pt modelId="{F05327A1-3E20-E944-AD96-7D64F133DEE2}" type="parTrans" cxnId="{4648D401-2262-D14C-9F87-4195541B0500}">
      <dgm:prSet/>
      <dgm:spPr/>
      <dgm:t>
        <a:bodyPr/>
        <a:lstStyle/>
        <a:p>
          <a:endParaRPr lang="ru-RU"/>
        </a:p>
      </dgm:t>
    </dgm:pt>
    <dgm:pt modelId="{0BD032A0-BE1B-EC44-839D-B4789D2E1042}" type="sibTrans" cxnId="{4648D401-2262-D14C-9F87-4195541B0500}">
      <dgm:prSet/>
      <dgm:spPr/>
      <dgm:t>
        <a:bodyPr/>
        <a:lstStyle/>
        <a:p>
          <a:endParaRPr lang="ru-RU"/>
        </a:p>
      </dgm:t>
    </dgm:pt>
    <dgm:pt modelId="{90862649-1C33-F340-AC9D-CCE249C9ADEC}">
      <dgm:prSet/>
      <dgm:spPr/>
      <dgm:t>
        <a:bodyPr/>
        <a:lstStyle/>
        <a:p>
          <a:r>
            <a:rPr lang="ru-RU" dirty="0" smtClean="0"/>
            <a:t>Мотивация обучения</a:t>
          </a:r>
          <a:endParaRPr lang="ru-RU" dirty="0"/>
        </a:p>
      </dgm:t>
    </dgm:pt>
    <dgm:pt modelId="{D3FEC502-6503-254D-81AC-FE5F62FC24CB}" type="parTrans" cxnId="{89ADCF4A-5370-914A-B39F-AF2B7BFD7732}">
      <dgm:prSet/>
      <dgm:spPr/>
      <dgm:t>
        <a:bodyPr/>
        <a:lstStyle/>
        <a:p>
          <a:endParaRPr lang="ru-RU"/>
        </a:p>
      </dgm:t>
    </dgm:pt>
    <dgm:pt modelId="{08C438A1-2662-B744-AD4F-34CBA2412E8D}" type="sibTrans" cxnId="{89ADCF4A-5370-914A-B39F-AF2B7BFD7732}">
      <dgm:prSet/>
      <dgm:spPr/>
      <dgm:t>
        <a:bodyPr/>
        <a:lstStyle/>
        <a:p>
          <a:endParaRPr lang="ru-RU"/>
        </a:p>
      </dgm:t>
    </dgm:pt>
    <dgm:pt modelId="{89F8743D-7AEB-4D4F-B285-D31F604ACCDD}" type="pres">
      <dgm:prSet presAssocID="{5AED73B5-C775-7942-A6FB-3726ED77E1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3E95A9-F843-7346-89A8-016AE56BC80F}" type="pres">
      <dgm:prSet presAssocID="{573F8519-E7CA-C546-B011-2DB99C730E1A}" presName="singleCycle" presStyleCnt="0"/>
      <dgm:spPr/>
    </dgm:pt>
    <dgm:pt modelId="{F9A9C707-F81D-5141-8051-566C51B9C5ED}" type="pres">
      <dgm:prSet presAssocID="{573F8519-E7CA-C546-B011-2DB99C730E1A}" presName="singleCenter" presStyleLbl="node1" presStyleIdx="0" presStyleCnt="6" custScaleX="13603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C28C596-0EC4-064B-9DF6-D17EF21EB463}" type="pres">
      <dgm:prSet presAssocID="{0248C343-DD72-BA42-A9BF-01FFC68E4D5C}" presName="Name56" presStyleLbl="parChTrans1D2" presStyleIdx="0" presStyleCnt="5"/>
      <dgm:spPr/>
      <dgm:t>
        <a:bodyPr/>
        <a:lstStyle/>
        <a:p>
          <a:endParaRPr lang="ru-RU"/>
        </a:p>
      </dgm:t>
    </dgm:pt>
    <dgm:pt modelId="{A89A8211-717B-CD4C-BF15-BC6FCE859093}" type="pres">
      <dgm:prSet presAssocID="{10B492AA-0FDD-474B-8B44-02D5572B7CC1}" presName="text0" presStyleLbl="node1" presStyleIdx="1" presStyleCnt="6" custScaleX="225464" custScaleY="128498" custRadScaleRad="87318" custRadScaleInc="25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14F2E-CD66-8449-BCEB-6E86370CB643}" type="pres">
      <dgm:prSet presAssocID="{9FA2989E-A804-E647-A9F2-2960DAEF0301}" presName="Name56" presStyleLbl="parChTrans1D2" presStyleIdx="1" presStyleCnt="5"/>
      <dgm:spPr/>
      <dgm:t>
        <a:bodyPr/>
        <a:lstStyle/>
        <a:p>
          <a:endParaRPr lang="ru-RU"/>
        </a:p>
      </dgm:t>
    </dgm:pt>
    <dgm:pt modelId="{59FA3354-FFAA-BB48-B78B-413F953BC7DB}" type="pres">
      <dgm:prSet presAssocID="{44811E00-30D8-7C48-8E78-A9681EBFEC4B}" presName="text0" presStyleLbl="node1" presStyleIdx="2" presStyleCnt="6" custScaleX="296141" custScaleY="109348" custRadScaleRad="173677" custRadScaleInc="45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85AD9-B85D-6F4C-9792-9B7800D461D8}" type="pres">
      <dgm:prSet presAssocID="{9E684208-409A-CB49-9412-F6DF5A0CA262}" presName="Name56" presStyleLbl="parChTrans1D2" presStyleIdx="2" presStyleCnt="5"/>
      <dgm:spPr/>
      <dgm:t>
        <a:bodyPr/>
        <a:lstStyle/>
        <a:p>
          <a:endParaRPr lang="ru-RU"/>
        </a:p>
      </dgm:t>
    </dgm:pt>
    <dgm:pt modelId="{A8DA79F7-5F22-DA4C-B610-CAD8CF259318}" type="pres">
      <dgm:prSet presAssocID="{2EA01F31-783B-4645-B07C-B5433EFDE661}" presName="text0" presStyleLbl="node1" presStyleIdx="3" presStyleCnt="6" custScaleX="379127" custScaleY="121773" custRadScaleRad="166411" custRadScaleInc="-4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4A582-07AF-B34A-96B0-EDFE3BF80A3B}" type="pres">
      <dgm:prSet presAssocID="{F05327A1-3E20-E944-AD96-7D64F133DEE2}" presName="Name56" presStyleLbl="parChTrans1D2" presStyleIdx="3" presStyleCnt="5"/>
      <dgm:spPr/>
      <dgm:t>
        <a:bodyPr/>
        <a:lstStyle/>
        <a:p>
          <a:endParaRPr lang="ru-RU"/>
        </a:p>
      </dgm:t>
    </dgm:pt>
    <dgm:pt modelId="{40B1EB8D-F73B-3148-AA2A-EC846ECCBAAD}" type="pres">
      <dgm:prSet presAssocID="{D8A0BF6D-F094-0641-94EC-D2CECC80CA55}" presName="text0" presStyleLbl="node1" presStyleIdx="4" presStyleCnt="6" custScaleX="394826" custScaleY="106618" custRadScaleRad="148056" custRadScaleInc="64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B8D2-AA2E-0141-8FC5-B4D581CB4B85}" type="pres">
      <dgm:prSet presAssocID="{D3FEC502-6503-254D-81AC-FE5F62FC24CB}" presName="Name56" presStyleLbl="parChTrans1D2" presStyleIdx="4" presStyleCnt="5"/>
      <dgm:spPr/>
      <dgm:t>
        <a:bodyPr/>
        <a:lstStyle/>
        <a:p>
          <a:endParaRPr lang="ru-RU"/>
        </a:p>
      </dgm:t>
    </dgm:pt>
    <dgm:pt modelId="{60CD20E8-3D1A-0C4C-AFA6-D66D339D0F9D}" type="pres">
      <dgm:prSet presAssocID="{90862649-1C33-F340-AC9D-CCE249C9ADEC}" presName="text0" presStyleLbl="node1" presStyleIdx="5" presStyleCnt="6" custScaleX="282331" custScaleY="90571" custRadScaleRad="138563" custRadScaleInc="-10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E3056-ED40-46E1-B33E-C9F70224FAD5}" type="presOf" srcId="{573F8519-E7CA-C546-B011-2DB99C730E1A}" destId="{F9A9C707-F81D-5141-8051-566C51B9C5ED}" srcOrd="0" destOrd="0" presId="urn:microsoft.com/office/officeart/2008/layout/RadialCluster"/>
    <dgm:cxn modelId="{F35F69BA-8EB5-A04E-8353-EECD59187395}" srcId="{573F8519-E7CA-C546-B011-2DB99C730E1A}" destId="{10B492AA-0FDD-474B-8B44-02D5572B7CC1}" srcOrd="0" destOrd="0" parTransId="{0248C343-DD72-BA42-A9BF-01FFC68E4D5C}" sibTransId="{31971CDE-EE11-E04A-AE5B-7837ADF6B971}"/>
    <dgm:cxn modelId="{11EAFEBB-FC50-F04C-97FE-DE2C0A8957E5}" srcId="{5AED73B5-C775-7942-A6FB-3726ED77E1A2}" destId="{573F8519-E7CA-C546-B011-2DB99C730E1A}" srcOrd="0" destOrd="0" parTransId="{353F91C6-C32C-D64A-BF05-4DCED22E550D}" sibTransId="{DFDB8048-9D15-B94E-B896-1C1B4C6E1F0D}"/>
    <dgm:cxn modelId="{0A3FD93B-5D7C-41D2-9CF0-BBAF049F2CF5}" type="presOf" srcId="{9E684208-409A-CB49-9412-F6DF5A0CA262}" destId="{F1585AD9-B85D-6F4C-9792-9B7800D461D8}" srcOrd="0" destOrd="0" presId="urn:microsoft.com/office/officeart/2008/layout/RadialCluster"/>
    <dgm:cxn modelId="{7E8C68F0-6B77-4575-8F4A-B0CF1CDFDB48}" type="presOf" srcId="{0248C343-DD72-BA42-A9BF-01FFC68E4D5C}" destId="{CC28C596-0EC4-064B-9DF6-D17EF21EB463}" srcOrd="0" destOrd="0" presId="urn:microsoft.com/office/officeart/2008/layout/RadialCluster"/>
    <dgm:cxn modelId="{F35E3E50-75F9-4B80-AB00-571F01BB84B2}" type="presOf" srcId="{10B492AA-0FDD-474B-8B44-02D5572B7CC1}" destId="{A89A8211-717B-CD4C-BF15-BC6FCE859093}" srcOrd="0" destOrd="0" presId="urn:microsoft.com/office/officeart/2008/layout/RadialCluster"/>
    <dgm:cxn modelId="{8FE6A008-5A9C-3745-9F47-B595A04F83C0}" srcId="{573F8519-E7CA-C546-B011-2DB99C730E1A}" destId="{2EA01F31-783B-4645-B07C-B5433EFDE661}" srcOrd="2" destOrd="0" parTransId="{9E684208-409A-CB49-9412-F6DF5A0CA262}" sibTransId="{DB4C33AA-D162-A04C-8C5A-E2ED39E55A5E}"/>
    <dgm:cxn modelId="{11021618-5E47-48F2-A259-D77A07B41FA9}" type="presOf" srcId="{F05327A1-3E20-E944-AD96-7D64F133DEE2}" destId="{3904A582-07AF-B34A-96B0-EDFE3BF80A3B}" srcOrd="0" destOrd="0" presId="urn:microsoft.com/office/officeart/2008/layout/RadialCluster"/>
    <dgm:cxn modelId="{844FBD71-8683-4130-87FB-6AD5B458CB49}" type="presOf" srcId="{2EA01F31-783B-4645-B07C-B5433EFDE661}" destId="{A8DA79F7-5F22-DA4C-B610-CAD8CF259318}" srcOrd="0" destOrd="0" presId="urn:microsoft.com/office/officeart/2008/layout/RadialCluster"/>
    <dgm:cxn modelId="{C889FCFB-F7CE-4F80-92E4-367A01A207DA}" type="presOf" srcId="{D8A0BF6D-F094-0641-94EC-D2CECC80CA55}" destId="{40B1EB8D-F73B-3148-AA2A-EC846ECCBAAD}" srcOrd="0" destOrd="0" presId="urn:microsoft.com/office/officeart/2008/layout/RadialCluster"/>
    <dgm:cxn modelId="{89ADCF4A-5370-914A-B39F-AF2B7BFD7732}" srcId="{573F8519-E7CA-C546-B011-2DB99C730E1A}" destId="{90862649-1C33-F340-AC9D-CCE249C9ADEC}" srcOrd="4" destOrd="0" parTransId="{D3FEC502-6503-254D-81AC-FE5F62FC24CB}" sibTransId="{08C438A1-2662-B744-AD4F-34CBA2412E8D}"/>
    <dgm:cxn modelId="{DE503C10-6F09-4205-B38D-5B00F7511CCB}" type="presOf" srcId="{5AED73B5-C775-7942-A6FB-3726ED77E1A2}" destId="{89F8743D-7AEB-4D4F-B285-D31F604ACCDD}" srcOrd="0" destOrd="0" presId="urn:microsoft.com/office/officeart/2008/layout/RadialCluster"/>
    <dgm:cxn modelId="{AD07525D-DB78-3546-A079-CC23F0736B5E}" srcId="{573F8519-E7CA-C546-B011-2DB99C730E1A}" destId="{44811E00-30D8-7C48-8E78-A9681EBFEC4B}" srcOrd="1" destOrd="0" parTransId="{9FA2989E-A804-E647-A9F2-2960DAEF0301}" sibTransId="{DE3C0AEE-DF5A-3E42-83E9-BA6E49DF0BC1}"/>
    <dgm:cxn modelId="{9D779ADC-11A1-4CD0-8CFF-7C0234D87985}" type="presOf" srcId="{9FA2989E-A804-E647-A9F2-2960DAEF0301}" destId="{6A814F2E-CD66-8449-BCEB-6E86370CB643}" srcOrd="0" destOrd="0" presId="urn:microsoft.com/office/officeart/2008/layout/RadialCluster"/>
    <dgm:cxn modelId="{4648D401-2262-D14C-9F87-4195541B0500}" srcId="{573F8519-E7CA-C546-B011-2DB99C730E1A}" destId="{D8A0BF6D-F094-0641-94EC-D2CECC80CA55}" srcOrd="3" destOrd="0" parTransId="{F05327A1-3E20-E944-AD96-7D64F133DEE2}" sibTransId="{0BD032A0-BE1B-EC44-839D-B4789D2E1042}"/>
    <dgm:cxn modelId="{E6F53941-8E19-4AF1-AC07-F0F37DB7CBA3}" type="presOf" srcId="{90862649-1C33-F340-AC9D-CCE249C9ADEC}" destId="{60CD20E8-3D1A-0C4C-AFA6-D66D339D0F9D}" srcOrd="0" destOrd="0" presId="urn:microsoft.com/office/officeart/2008/layout/RadialCluster"/>
    <dgm:cxn modelId="{EC5BAE3F-AA1F-401E-BA79-BB53E953523C}" type="presOf" srcId="{D3FEC502-6503-254D-81AC-FE5F62FC24CB}" destId="{EA8DB8D2-AA2E-0141-8FC5-B4D581CB4B85}" srcOrd="0" destOrd="0" presId="urn:microsoft.com/office/officeart/2008/layout/RadialCluster"/>
    <dgm:cxn modelId="{A557EF9E-8B4F-45BA-9D50-1416E8DA1278}" type="presOf" srcId="{44811E00-30D8-7C48-8E78-A9681EBFEC4B}" destId="{59FA3354-FFAA-BB48-B78B-413F953BC7DB}" srcOrd="0" destOrd="0" presId="urn:microsoft.com/office/officeart/2008/layout/RadialCluster"/>
    <dgm:cxn modelId="{1F800878-6D48-4FB9-9E7C-E88F3FFDC94B}" type="presParOf" srcId="{89F8743D-7AEB-4D4F-B285-D31F604ACCDD}" destId="{DA3E95A9-F843-7346-89A8-016AE56BC80F}" srcOrd="0" destOrd="0" presId="urn:microsoft.com/office/officeart/2008/layout/RadialCluster"/>
    <dgm:cxn modelId="{F9B9FC11-5F36-4AE1-83DC-8E93023A2A96}" type="presParOf" srcId="{DA3E95A9-F843-7346-89A8-016AE56BC80F}" destId="{F9A9C707-F81D-5141-8051-566C51B9C5ED}" srcOrd="0" destOrd="0" presId="urn:microsoft.com/office/officeart/2008/layout/RadialCluster"/>
    <dgm:cxn modelId="{81E6993F-5340-4CC6-9D6C-8C9F6CFCF586}" type="presParOf" srcId="{DA3E95A9-F843-7346-89A8-016AE56BC80F}" destId="{CC28C596-0EC4-064B-9DF6-D17EF21EB463}" srcOrd="1" destOrd="0" presId="urn:microsoft.com/office/officeart/2008/layout/RadialCluster"/>
    <dgm:cxn modelId="{531E6462-59B9-453D-9168-163FC37B9D31}" type="presParOf" srcId="{DA3E95A9-F843-7346-89A8-016AE56BC80F}" destId="{A89A8211-717B-CD4C-BF15-BC6FCE859093}" srcOrd="2" destOrd="0" presId="urn:microsoft.com/office/officeart/2008/layout/RadialCluster"/>
    <dgm:cxn modelId="{1C740AF3-0D28-4DD6-AFAE-556ACC41370B}" type="presParOf" srcId="{DA3E95A9-F843-7346-89A8-016AE56BC80F}" destId="{6A814F2E-CD66-8449-BCEB-6E86370CB643}" srcOrd="3" destOrd="0" presId="urn:microsoft.com/office/officeart/2008/layout/RadialCluster"/>
    <dgm:cxn modelId="{BE90C510-73AA-42B1-B6EE-B1A0C243DFD7}" type="presParOf" srcId="{DA3E95A9-F843-7346-89A8-016AE56BC80F}" destId="{59FA3354-FFAA-BB48-B78B-413F953BC7DB}" srcOrd="4" destOrd="0" presId="urn:microsoft.com/office/officeart/2008/layout/RadialCluster"/>
    <dgm:cxn modelId="{85CBB5DD-CDDB-441A-9177-E35065646B75}" type="presParOf" srcId="{DA3E95A9-F843-7346-89A8-016AE56BC80F}" destId="{F1585AD9-B85D-6F4C-9792-9B7800D461D8}" srcOrd="5" destOrd="0" presId="urn:microsoft.com/office/officeart/2008/layout/RadialCluster"/>
    <dgm:cxn modelId="{2A6A9774-02AF-4454-893B-A1B6F23EEA4E}" type="presParOf" srcId="{DA3E95A9-F843-7346-89A8-016AE56BC80F}" destId="{A8DA79F7-5F22-DA4C-B610-CAD8CF259318}" srcOrd="6" destOrd="0" presId="urn:microsoft.com/office/officeart/2008/layout/RadialCluster"/>
    <dgm:cxn modelId="{2C6F9164-6EE6-4E2B-A3C2-34475720199C}" type="presParOf" srcId="{DA3E95A9-F843-7346-89A8-016AE56BC80F}" destId="{3904A582-07AF-B34A-96B0-EDFE3BF80A3B}" srcOrd="7" destOrd="0" presId="urn:microsoft.com/office/officeart/2008/layout/RadialCluster"/>
    <dgm:cxn modelId="{DEEE626C-22FE-46CB-904C-038B666CE2E7}" type="presParOf" srcId="{DA3E95A9-F843-7346-89A8-016AE56BC80F}" destId="{40B1EB8D-F73B-3148-AA2A-EC846ECCBAAD}" srcOrd="8" destOrd="0" presId="urn:microsoft.com/office/officeart/2008/layout/RadialCluster"/>
    <dgm:cxn modelId="{6659C38F-131E-41CE-AE19-EBF894B4A049}" type="presParOf" srcId="{DA3E95A9-F843-7346-89A8-016AE56BC80F}" destId="{EA8DB8D2-AA2E-0141-8FC5-B4D581CB4B85}" srcOrd="9" destOrd="0" presId="urn:microsoft.com/office/officeart/2008/layout/RadialCluster"/>
    <dgm:cxn modelId="{C78162F0-FEE4-4593-A266-8DD09F88D10E}" type="presParOf" srcId="{DA3E95A9-F843-7346-89A8-016AE56BC80F}" destId="{60CD20E8-3D1A-0C4C-AFA6-D66D339D0F9D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DF513B-9E43-BB45-97B5-E734DC334B7D}" type="doc">
      <dgm:prSet loTypeId="urn:microsoft.com/office/officeart/2005/8/layout/target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E4853D8-7E2E-8F43-B1D6-A64A90AFB6A4}">
      <dgm:prSet/>
      <dgm:spPr/>
      <dgm:t>
        <a:bodyPr/>
        <a:lstStyle/>
        <a:p>
          <a:r>
            <a:rPr lang="ru-RU" b="1" dirty="0" smtClean="0"/>
            <a:t>Зависимость от гаджетов, экранная зависимость</a:t>
          </a:r>
          <a:endParaRPr lang="ru-RU" b="1" dirty="0"/>
        </a:p>
      </dgm:t>
    </dgm:pt>
    <dgm:pt modelId="{7FB86B06-D29A-3B49-B596-099FE49660CD}" type="parTrans" cxnId="{91892D10-732C-264F-9676-D224EC4118F9}">
      <dgm:prSet/>
      <dgm:spPr/>
      <dgm:t>
        <a:bodyPr/>
        <a:lstStyle/>
        <a:p>
          <a:endParaRPr lang="ru-RU"/>
        </a:p>
      </dgm:t>
    </dgm:pt>
    <dgm:pt modelId="{55C5D593-E3C3-0D4F-864C-6238D4688930}" type="sibTrans" cxnId="{91892D10-732C-264F-9676-D224EC4118F9}">
      <dgm:prSet/>
      <dgm:spPr/>
      <dgm:t>
        <a:bodyPr/>
        <a:lstStyle/>
        <a:p>
          <a:endParaRPr lang="ru-RU"/>
        </a:p>
      </dgm:t>
    </dgm:pt>
    <dgm:pt modelId="{75D98FF2-BE5D-7C48-9EC2-87FD373D2F42}">
      <dgm:prSet/>
      <dgm:spPr/>
      <dgm:t>
        <a:bodyPr/>
        <a:lstStyle/>
        <a:p>
          <a:r>
            <a:rPr lang="ru-RU" b="1" dirty="0" smtClean="0"/>
            <a:t>Зависимость от интернет-коммуникации</a:t>
          </a:r>
          <a:endParaRPr lang="ru-RU" b="1" dirty="0"/>
        </a:p>
      </dgm:t>
    </dgm:pt>
    <dgm:pt modelId="{2D573873-1572-BE42-AC22-507FE7C06104}" type="parTrans" cxnId="{B677B84B-7638-B54C-9B81-7691E81D8077}">
      <dgm:prSet/>
      <dgm:spPr/>
      <dgm:t>
        <a:bodyPr/>
        <a:lstStyle/>
        <a:p>
          <a:endParaRPr lang="ru-RU"/>
        </a:p>
      </dgm:t>
    </dgm:pt>
    <dgm:pt modelId="{329BEA7B-168E-5C46-827B-1F315597A808}" type="sibTrans" cxnId="{B677B84B-7638-B54C-9B81-7691E81D8077}">
      <dgm:prSet/>
      <dgm:spPr/>
      <dgm:t>
        <a:bodyPr/>
        <a:lstStyle/>
        <a:p>
          <a:endParaRPr lang="ru-RU"/>
        </a:p>
      </dgm:t>
    </dgm:pt>
    <dgm:pt modelId="{935E26B8-5EEC-D240-8112-B3D038386796}">
      <dgm:prSet custT="1"/>
      <dgm:spPr/>
      <dgm:t>
        <a:bodyPr/>
        <a:lstStyle/>
        <a:p>
          <a:pPr marL="0" marR="0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Эскапизм (уход от реальности) 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4E5E9D54-DDC3-0B47-B480-E9F0C33DD0A6}" type="parTrans" cxnId="{2A4E355B-4CDE-3248-BEBD-654B796AE46A}">
      <dgm:prSet/>
      <dgm:spPr/>
      <dgm:t>
        <a:bodyPr/>
        <a:lstStyle/>
        <a:p>
          <a:endParaRPr lang="ru-RU"/>
        </a:p>
      </dgm:t>
    </dgm:pt>
    <dgm:pt modelId="{06D0E41B-4FDE-874A-91B7-9C73BC740158}" type="sibTrans" cxnId="{2A4E355B-4CDE-3248-BEBD-654B796AE46A}">
      <dgm:prSet/>
      <dgm:spPr/>
      <dgm:t>
        <a:bodyPr/>
        <a:lstStyle/>
        <a:p>
          <a:endParaRPr lang="ru-RU"/>
        </a:p>
      </dgm:t>
    </dgm:pt>
    <dgm:pt modelId="{A63007DD-CE5A-BD45-83B1-66780374A238}">
      <dgm:prSet/>
      <dgm:spPr/>
      <dgm:t>
        <a:bodyPr/>
        <a:lstStyle/>
        <a:p>
          <a:r>
            <a:rPr lang="ru-RU" b="1" dirty="0" smtClean="0"/>
            <a:t>Подверженность манипуляторному воздействию в цифровой среде </a:t>
          </a:r>
          <a:endParaRPr lang="ru-RU" b="1" dirty="0"/>
        </a:p>
      </dgm:t>
    </dgm:pt>
    <dgm:pt modelId="{6C46234E-E8B3-5F4A-95E9-A83473C85A26}" type="parTrans" cxnId="{698D6DBD-DDC4-7940-9796-C95AC1ACEAD1}">
      <dgm:prSet/>
      <dgm:spPr/>
      <dgm:t>
        <a:bodyPr/>
        <a:lstStyle/>
        <a:p>
          <a:endParaRPr lang="ru-RU"/>
        </a:p>
      </dgm:t>
    </dgm:pt>
    <dgm:pt modelId="{4F584539-DA31-6F4B-9798-4A15051E2705}" type="sibTrans" cxnId="{698D6DBD-DDC4-7940-9796-C95AC1ACEAD1}">
      <dgm:prSet/>
      <dgm:spPr/>
      <dgm:t>
        <a:bodyPr/>
        <a:lstStyle/>
        <a:p>
          <a:endParaRPr lang="ru-RU"/>
        </a:p>
      </dgm:t>
    </dgm:pt>
    <dgm:pt modelId="{9756A5EE-9C8E-47E4-95DE-D0A5BC6D9AB9}">
      <dgm:prSet/>
      <dgm:spPr/>
      <dgm:t>
        <a:bodyPr/>
        <a:lstStyle/>
        <a:p>
          <a:r>
            <a:rPr lang="ru-RU" b="1" smtClean="0"/>
            <a:t>Тревожность, напряженность </a:t>
          </a:r>
          <a:endParaRPr lang="ru-RU" b="1" dirty="0" smtClean="0"/>
        </a:p>
      </dgm:t>
    </dgm:pt>
    <dgm:pt modelId="{466D0EA6-A908-44D3-B279-665E674B48DE}" type="parTrans" cxnId="{A2CD493B-672D-46D7-97D0-589A077CEEC3}">
      <dgm:prSet/>
      <dgm:spPr/>
      <dgm:t>
        <a:bodyPr/>
        <a:lstStyle/>
        <a:p>
          <a:endParaRPr lang="ru-RU"/>
        </a:p>
      </dgm:t>
    </dgm:pt>
    <dgm:pt modelId="{957746CC-743F-4C04-AABB-04A4E92DFEB9}" type="sibTrans" cxnId="{A2CD493B-672D-46D7-97D0-589A077CEEC3}">
      <dgm:prSet/>
      <dgm:spPr/>
      <dgm:t>
        <a:bodyPr/>
        <a:lstStyle/>
        <a:p>
          <a:endParaRPr lang="ru-RU"/>
        </a:p>
      </dgm:t>
    </dgm:pt>
    <dgm:pt modelId="{411347D8-896B-CF46-8282-58C536C6E136}" type="pres">
      <dgm:prSet presAssocID="{4DDF513B-9E43-BB45-97B5-E734DC334B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AC8A8-8540-3640-B900-17679F733673}" type="pres">
      <dgm:prSet presAssocID="{AE4853D8-7E2E-8F43-B1D6-A64A90AFB6A4}" presName="circle1" presStyleLbl="node1" presStyleIdx="0" presStyleCnt="5"/>
      <dgm:spPr/>
    </dgm:pt>
    <dgm:pt modelId="{0DFC5CAD-4B27-ED41-A95B-01178A48D7EC}" type="pres">
      <dgm:prSet presAssocID="{AE4853D8-7E2E-8F43-B1D6-A64A90AFB6A4}" presName="space" presStyleCnt="0"/>
      <dgm:spPr/>
    </dgm:pt>
    <dgm:pt modelId="{B7305D72-1F94-AA4C-A923-CC289E1FBAC6}" type="pres">
      <dgm:prSet presAssocID="{AE4853D8-7E2E-8F43-B1D6-A64A90AFB6A4}" presName="rect1" presStyleLbl="alignAcc1" presStyleIdx="0" presStyleCnt="5" custLinFactNeighborY="-924"/>
      <dgm:spPr/>
      <dgm:t>
        <a:bodyPr/>
        <a:lstStyle/>
        <a:p>
          <a:endParaRPr lang="ru-RU"/>
        </a:p>
      </dgm:t>
    </dgm:pt>
    <dgm:pt modelId="{EC04C749-D332-2A4A-89A8-D03D819CDDC1}" type="pres">
      <dgm:prSet presAssocID="{75D98FF2-BE5D-7C48-9EC2-87FD373D2F42}" presName="vertSpace2" presStyleLbl="node1" presStyleIdx="0" presStyleCnt="5"/>
      <dgm:spPr/>
    </dgm:pt>
    <dgm:pt modelId="{6ADF94FE-BA8F-DA4A-84E6-DF74E68330CD}" type="pres">
      <dgm:prSet presAssocID="{75D98FF2-BE5D-7C48-9EC2-87FD373D2F42}" presName="circle2" presStyleLbl="node1" presStyleIdx="1" presStyleCnt="5"/>
      <dgm:spPr/>
    </dgm:pt>
    <dgm:pt modelId="{E2E474AA-2F9D-9742-A908-1C5C1801895A}" type="pres">
      <dgm:prSet presAssocID="{75D98FF2-BE5D-7C48-9EC2-87FD373D2F42}" presName="rect2" presStyleLbl="alignAcc1" presStyleIdx="1" presStyleCnt="5"/>
      <dgm:spPr/>
      <dgm:t>
        <a:bodyPr/>
        <a:lstStyle/>
        <a:p>
          <a:endParaRPr lang="ru-RU"/>
        </a:p>
      </dgm:t>
    </dgm:pt>
    <dgm:pt modelId="{E109AE81-6F02-CE42-9157-11F9B63BCF60}" type="pres">
      <dgm:prSet presAssocID="{935E26B8-5EEC-D240-8112-B3D038386796}" presName="vertSpace3" presStyleLbl="node1" presStyleIdx="1" presStyleCnt="5"/>
      <dgm:spPr/>
    </dgm:pt>
    <dgm:pt modelId="{7EC3E256-207D-D84A-AE48-B0F0FD955E21}" type="pres">
      <dgm:prSet presAssocID="{935E26B8-5EEC-D240-8112-B3D038386796}" presName="circle3" presStyleLbl="node1" presStyleIdx="2" presStyleCnt="5"/>
      <dgm:spPr/>
    </dgm:pt>
    <dgm:pt modelId="{11543FF9-A2EE-5A4F-A0CE-3B1741F79540}" type="pres">
      <dgm:prSet presAssocID="{935E26B8-5EEC-D240-8112-B3D038386796}" presName="rect3" presStyleLbl="alignAcc1" presStyleIdx="2" presStyleCnt="5"/>
      <dgm:spPr/>
      <dgm:t>
        <a:bodyPr/>
        <a:lstStyle/>
        <a:p>
          <a:endParaRPr lang="ru-RU"/>
        </a:p>
      </dgm:t>
    </dgm:pt>
    <dgm:pt modelId="{AFE13271-C64D-A045-9EA0-16CE1BE397DB}" type="pres">
      <dgm:prSet presAssocID="{A63007DD-CE5A-BD45-83B1-66780374A238}" presName="vertSpace4" presStyleLbl="node1" presStyleIdx="2" presStyleCnt="5"/>
      <dgm:spPr/>
    </dgm:pt>
    <dgm:pt modelId="{FCB50A45-3595-0C4B-86D2-B6E2CAEFD34E}" type="pres">
      <dgm:prSet presAssocID="{A63007DD-CE5A-BD45-83B1-66780374A238}" presName="circle4" presStyleLbl="node1" presStyleIdx="3" presStyleCnt="5"/>
      <dgm:spPr/>
    </dgm:pt>
    <dgm:pt modelId="{2CC76C9B-C64B-9843-8234-7041FEC8B21F}" type="pres">
      <dgm:prSet presAssocID="{A63007DD-CE5A-BD45-83B1-66780374A238}" presName="rect4" presStyleLbl="alignAcc1" presStyleIdx="3" presStyleCnt="5" custLinFactNeighborY="-6865"/>
      <dgm:spPr/>
      <dgm:t>
        <a:bodyPr/>
        <a:lstStyle/>
        <a:p>
          <a:endParaRPr lang="ru-RU"/>
        </a:p>
      </dgm:t>
    </dgm:pt>
    <dgm:pt modelId="{8F2F6BEB-A730-47EA-9121-A4E4C559E0D0}" type="pres">
      <dgm:prSet presAssocID="{9756A5EE-9C8E-47E4-95DE-D0A5BC6D9AB9}" presName="vertSpace5" presStyleLbl="node1" presStyleIdx="3" presStyleCnt="5"/>
      <dgm:spPr/>
    </dgm:pt>
    <dgm:pt modelId="{E53BCB65-E956-45DA-8F75-7EA1B92BD779}" type="pres">
      <dgm:prSet presAssocID="{9756A5EE-9C8E-47E4-95DE-D0A5BC6D9AB9}" presName="circle5" presStyleLbl="node1" presStyleIdx="4" presStyleCnt="5"/>
      <dgm:spPr/>
    </dgm:pt>
    <dgm:pt modelId="{3BC96A3A-47B0-4485-B240-DCEE8678598D}" type="pres">
      <dgm:prSet presAssocID="{9756A5EE-9C8E-47E4-95DE-D0A5BC6D9AB9}" presName="rect5" presStyleLbl="alignAcc1" presStyleIdx="4" presStyleCnt="5"/>
      <dgm:spPr/>
      <dgm:t>
        <a:bodyPr/>
        <a:lstStyle/>
        <a:p>
          <a:endParaRPr lang="ru-RU"/>
        </a:p>
      </dgm:t>
    </dgm:pt>
    <dgm:pt modelId="{AA83A044-D26C-144A-8F5C-C985496CF118}" type="pres">
      <dgm:prSet presAssocID="{AE4853D8-7E2E-8F43-B1D6-A64A90AFB6A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84048-4DED-B84B-8160-EAAEB771D95B}" type="pres">
      <dgm:prSet presAssocID="{75D98FF2-BE5D-7C48-9EC2-87FD373D2F42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ACD63-0C10-1E41-8C74-76A4FE9C3DC4}" type="pres">
      <dgm:prSet presAssocID="{935E26B8-5EEC-D240-8112-B3D038386796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E44C8-7FCC-FD41-9A80-24EB1291ADEE}" type="pres">
      <dgm:prSet presAssocID="{A63007DD-CE5A-BD45-83B1-66780374A23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B3B4-0F2E-4A3F-8FC4-63C44686B4CB}" type="pres">
      <dgm:prSet presAssocID="{9756A5EE-9C8E-47E4-95DE-D0A5BC6D9AB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92D10-732C-264F-9676-D224EC4118F9}" srcId="{4DDF513B-9E43-BB45-97B5-E734DC334B7D}" destId="{AE4853D8-7E2E-8F43-B1D6-A64A90AFB6A4}" srcOrd="0" destOrd="0" parTransId="{7FB86B06-D29A-3B49-B596-099FE49660CD}" sibTransId="{55C5D593-E3C3-0D4F-864C-6238D4688930}"/>
    <dgm:cxn modelId="{2A4E355B-4CDE-3248-BEBD-654B796AE46A}" srcId="{4DDF513B-9E43-BB45-97B5-E734DC334B7D}" destId="{935E26B8-5EEC-D240-8112-B3D038386796}" srcOrd="2" destOrd="0" parTransId="{4E5E9D54-DDC3-0B47-B480-E9F0C33DD0A6}" sibTransId="{06D0E41B-4FDE-874A-91B7-9C73BC740158}"/>
    <dgm:cxn modelId="{D9BB5B64-744C-41A6-BFC2-E7F4FDE7D1AA}" type="presOf" srcId="{AE4853D8-7E2E-8F43-B1D6-A64A90AFB6A4}" destId="{B7305D72-1F94-AA4C-A923-CC289E1FBAC6}" srcOrd="0" destOrd="0" presId="urn:microsoft.com/office/officeart/2005/8/layout/target3"/>
    <dgm:cxn modelId="{3258BEB1-1F69-4274-ADDA-27889144E56D}" type="presOf" srcId="{A63007DD-CE5A-BD45-83B1-66780374A238}" destId="{2CC76C9B-C64B-9843-8234-7041FEC8B21F}" srcOrd="0" destOrd="0" presId="urn:microsoft.com/office/officeart/2005/8/layout/target3"/>
    <dgm:cxn modelId="{1B575DC5-CA2D-49A8-AAAE-8A0B0235769D}" type="presOf" srcId="{935E26B8-5EEC-D240-8112-B3D038386796}" destId="{FC1ACD63-0C10-1E41-8C74-76A4FE9C3DC4}" srcOrd="1" destOrd="0" presId="urn:microsoft.com/office/officeart/2005/8/layout/target3"/>
    <dgm:cxn modelId="{B677B84B-7638-B54C-9B81-7691E81D8077}" srcId="{4DDF513B-9E43-BB45-97B5-E734DC334B7D}" destId="{75D98FF2-BE5D-7C48-9EC2-87FD373D2F42}" srcOrd="1" destOrd="0" parTransId="{2D573873-1572-BE42-AC22-507FE7C06104}" sibTransId="{329BEA7B-168E-5C46-827B-1F315597A808}"/>
    <dgm:cxn modelId="{D03B380F-AD71-4E99-9893-0EB77B887305}" type="presOf" srcId="{75D98FF2-BE5D-7C48-9EC2-87FD373D2F42}" destId="{E2E474AA-2F9D-9742-A908-1C5C1801895A}" srcOrd="0" destOrd="0" presId="urn:microsoft.com/office/officeart/2005/8/layout/target3"/>
    <dgm:cxn modelId="{035A2A4E-A22B-46DE-A5F6-A6BBB50CCD8C}" type="presOf" srcId="{935E26B8-5EEC-D240-8112-B3D038386796}" destId="{11543FF9-A2EE-5A4F-A0CE-3B1741F79540}" srcOrd="0" destOrd="0" presId="urn:microsoft.com/office/officeart/2005/8/layout/target3"/>
    <dgm:cxn modelId="{AEB58CA1-F3B6-4CA5-B18D-6D875438489E}" type="presOf" srcId="{A63007DD-CE5A-BD45-83B1-66780374A238}" destId="{881E44C8-7FCC-FD41-9A80-24EB1291ADEE}" srcOrd="1" destOrd="0" presId="urn:microsoft.com/office/officeart/2005/8/layout/target3"/>
    <dgm:cxn modelId="{CE220488-C5AE-41ED-8B58-FB4911701F58}" type="presOf" srcId="{AE4853D8-7E2E-8F43-B1D6-A64A90AFB6A4}" destId="{AA83A044-D26C-144A-8F5C-C985496CF118}" srcOrd="1" destOrd="0" presId="urn:microsoft.com/office/officeart/2005/8/layout/target3"/>
    <dgm:cxn modelId="{AB02B3CD-2155-467B-B361-813ADAFBD510}" type="presOf" srcId="{75D98FF2-BE5D-7C48-9EC2-87FD373D2F42}" destId="{39E84048-4DED-B84B-8160-EAAEB771D95B}" srcOrd="1" destOrd="0" presId="urn:microsoft.com/office/officeart/2005/8/layout/target3"/>
    <dgm:cxn modelId="{47E5D64B-24FC-450D-9430-6CD04BCF9EC9}" type="presOf" srcId="{9756A5EE-9C8E-47E4-95DE-D0A5BC6D9AB9}" destId="{F36BB3B4-0F2E-4A3F-8FC4-63C44686B4CB}" srcOrd="1" destOrd="0" presId="urn:microsoft.com/office/officeart/2005/8/layout/target3"/>
    <dgm:cxn modelId="{698D6DBD-DDC4-7940-9796-C95AC1ACEAD1}" srcId="{4DDF513B-9E43-BB45-97B5-E734DC334B7D}" destId="{A63007DD-CE5A-BD45-83B1-66780374A238}" srcOrd="3" destOrd="0" parTransId="{6C46234E-E8B3-5F4A-95E9-A83473C85A26}" sibTransId="{4F584539-DA31-6F4B-9798-4A15051E2705}"/>
    <dgm:cxn modelId="{A2CD493B-672D-46D7-97D0-589A077CEEC3}" srcId="{4DDF513B-9E43-BB45-97B5-E734DC334B7D}" destId="{9756A5EE-9C8E-47E4-95DE-D0A5BC6D9AB9}" srcOrd="4" destOrd="0" parTransId="{466D0EA6-A908-44D3-B279-665E674B48DE}" sibTransId="{957746CC-743F-4C04-AABB-04A4E92DFEB9}"/>
    <dgm:cxn modelId="{992E27A9-4B7D-4F82-9DE9-0CE014E3FEBD}" type="presOf" srcId="{9756A5EE-9C8E-47E4-95DE-D0A5BC6D9AB9}" destId="{3BC96A3A-47B0-4485-B240-DCEE8678598D}" srcOrd="0" destOrd="0" presId="urn:microsoft.com/office/officeart/2005/8/layout/target3"/>
    <dgm:cxn modelId="{C6BAAB3E-355F-4F03-B22F-4E23FB7FC71D}" type="presOf" srcId="{4DDF513B-9E43-BB45-97B5-E734DC334B7D}" destId="{411347D8-896B-CF46-8282-58C536C6E136}" srcOrd="0" destOrd="0" presId="urn:microsoft.com/office/officeart/2005/8/layout/target3"/>
    <dgm:cxn modelId="{9F5AB73F-CD6A-49CE-91D0-B18C47CBB58D}" type="presParOf" srcId="{411347D8-896B-CF46-8282-58C536C6E136}" destId="{905AC8A8-8540-3640-B900-17679F733673}" srcOrd="0" destOrd="0" presId="urn:microsoft.com/office/officeart/2005/8/layout/target3"/>
    <dgm:cxn modelId="{D0A6D462-97DF-4325-936F-96EA660972C0}" type="presParOf" srcId="{411347D8-896B-CF46-8282-58C536C6E136}" destId="{0DFC5CAD-4B27-ED41-A95B-01178A48D7EC}" srcOrd="1" destOrd="0" presId="urn:microsoft.com/office/officeart/2005/8/layout/target3"/>
    <dgm:cxn modelId="{80DD823C-D1EF-41CE-8150-995958E7CA3A}" type="presParOf" srcId="{411347D8-896B-CF46-8282-58C536C6E136}" destId="{B7305D72-1F94-AA4C-A923-CC289E1FBAC6}" srcOrd="2" destOrd="0" presId="urn:microsoft.com/office/officeart/2005/8/layout/target3"/>
    <dgm:cxn modelId="{024A6A8B-CE0E-41E4-B58A-D8C821CA18C4}" type="presParOf" srcId="{411347D8-896B-CF46-8282-58C536C6E136}" destId="{EC04C749-D332-2A4A-89A8-D03D819CDDC1}" srcOrd="3" destOrd="0" presId="urn:microsoft.com/office/officeart/2005/8/layout/target3"/>
    <dgm:cxn modelId="{2E257C7F-555F-4949-B298-7096B47E8160}" type="presParOf" srcId="{411347D8-896B-CF46-8282-58C536C6E136}" destId="{6ADF94FE-BA8F-DA4A-84E6-DF74E68330CD}" srcOrd="4" destOrd="0" presId="urn:microsoft.com/office/officeart/2005/8/layout/target3"/>
    <dgm:cxn modelId="{11A25C3D-90EC-4021-A8A8-8577655C1B0B}" type="presParOf" srcId="{411347D8-896B-CF46-8282-58C536C6E136}" destId="{E2E474AA-2F9D-9742-A908-1C5C1801895A}" srcOrd="5" destOrd="0" presId="urn:microsoft.com/office/officeart/2005/8/layout/target3"/>
    <dgm:cxn modelId="{5F565D40-416A-4DF2-8E18-627C74BB5EC7}" type="presParOf" srcId="{411347D8-896B-CF46-8282-58C536C6E136}" destId="{E109AE81-6F02-CE42-9157-11F9B63BCF60}" srcOrd="6" destOrd="0" presId="urn:microsoft.com/office/officeart/2005/8/layout/target3"/>
    <dgm:cxn modelId="{62A08B2F-DE96-4559-BF5C-54997F87A448}" type="presParOf" srcId="{411347D8-896B-CF46-8282-58C536C6E136}" destId="{7EC3E256-207D-D84A-AE48-B0F0FD955E21}" srcOrd="7" destOrd="0" presId="urn:microsoft.com/office/officeart/2005/8/layout/target3"/>
    <dgm:cxn modelId="{EAFA7945-57E5-4863-AD89-9D3A62FA9A95}" type="presParOf" srcId="{411347D8-896B-CF46-8282-58C536C6E136}" destId="{11543FF9-A2EE-5A4F-A0CE-3B1741F79540}" srcOrd="8" destOrd="0" presId="urn:microsoft.com/office/officeart/2005/8/layout/target3"/>
    <dgm:cxn modelId="{0B823084-2506-4DB3-B03F-121C548A1472}" type="presParOf" srcId="{411347D8-896B-CF46-8282-58C536C6E136}" destId="{AFE13271-C64D-A045-9EA0-16CE1BE397DB}" srcOrd="9" destOrd="0" presId="urn:microsoft.com/office/officeart/2005/8/layout/target3"/>
    <dgm:cxn modelId="{76D34C7D-B390-4A86-B475-FD12B2C4C573}" type="presParOf" srcId="{411347D8-896B-CF46-8282-58C536C6E136}" destId="{FCB50A45-3595-0C4B-86D2-B6E2CAEFD34E}" srcOrd="10" destOrd="0" presId="urn:microsoft.com/office/officeart/2005/8/layout/target3"/>
    <dgm:cxn modelId="{CC9E85A9-FDCB-461B-A4FF-08AE088B8ADD}" type="presParOf" srcId="{411347D8-896B-CF46-8282-58C536C6E136}" destId="{2CC76C9B-C64B-9843-8234-7041FEC8B21F}" srcOrd="11" destOrd="0" presId="urn:microsoft.com/office/officeart/2005/8/layout/target3"/>
    <dgm:cxn modelId="{48BF8C2E-91F0-4D74-BDB3-391D6771E7FB}" type="presParOf" srcId="{411347D8-896B-CF46-8282-58C536C6E136}" destId="{8F2F6BEB-A730-47EA-9121-A4E4C559E0D0}" srcOrd="12" destOrd="0" presId="urn:microsoft.com/office/officeart/2005/8/layout/target3"/>
    <dgm:cxn modelId="{8CF539D3-4CE1-48F2-9621-31FFF6C8D12A}" type="presParOf" srcId="{411347D8-896B-CF46-8282-58C536C6E136}" destId="{E53BCB65-E956-45DA-8F75-7EA1B92BD779}" srcOrd="13" destOrd="0" presId="urn:microsoft.com/office/officeart/2005/8/layout/target3"/>
    <dgm:cxn modelId="{4E116BC0-CE79-43AD-855D-2B4C820E64FE}" type="presParOf" srcId="{411347D8-896B-CF46-8282-58C536C6E136}" destId="{3BC96A3A-47B0-4485-B240-DCEE8678598D}" srcOrd="14" destOrd="0" presId="urn:microsoft.com/office/officeart/2005/8/layout/target3"/>
    <dgm:cxn modelId="{28B5F72B-3893-47C4-BB0B-AF9B4CCFE679}" type="presParOf" srcId="{411347D8-896B-CF46-8282-58C536C6E136}" destId="{AA83A044-D26C-144A-8F5C-C985496CF118}" srcOrd="15" destOrd="0" presId="urn:microsoft.com/office/officeart/2005/8/layout/target3"/>
    <dgm:cxn modelId="{6CF6BA21-6EA6-45E6-B7D5-023140572E66}" type="presParOf" srcId="{411347D8-896B-CF46-8282-58C536C6E136}" destId="{39E84048-4DED-B84B-8160-EAAEB771D95B}" srcOrd="16" destOrd="0" presId="urn:microsoft.com/office/officeart/2005/8/layout/target3"/>
    <dgm:cxn modelId="{BBED4641-1914-487B-A493-17653C8831FB}" type="presParOf" srcId="{411347D8-896B-CF46-8282-58C536C6E136}" destId="{FC1ACD63-0C10-1E41-8C74-76A4FE9C3DC4}" srcOrd="17" destOrd="0" presId="urn:microsoft.com/office/officeart/2005/8/layout/target3"/>
    <dgm:cxn modelId="{8BEC70D1-58A3-48E1-96A2-B7162B954E7C}" type="presParOf" srcId="{411347D8-896B-CF46-8282-58C536C6E136}" destId="{881E44C8-7FCC-FD41-9A80-24EB1291ADEE}" srcOrd="18" destOrd="0" presId="urn:microsoft.com/office/officeart/2005/8/layout/target3"/>
    <dgm:cxn modelId="{C99F0D4C-417E-4BA9-AB61-607BA601B5C4}" type="presParOf" srcId="{411347D8-896B-CF46-8282-58C536C6E136}" destId="{F36BB3B4-0F2E-4A3F-8FC4-63C44686B4C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A3E74C-4093-EE4D-AEF3-26731A21ADE1}" type="doc">
      <dgm:prSet loTypeId="urn:microsoft.com/office/officeart/2005/8/layout/venn1" loCatId="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0A1ECF2-2892-1444-85C4-498BF4FF1335}">
      <dgm:prSet/>
      <dgm:spPr/>
      <dgm:t>
        <a:bodyPr/>
        <a:lstStyle/>
        <a:p>
          <a:r>
            <a:rPr lang="ru-RU" b="1" dirty="0" err="1" smtClean="0"/>
            <a:t>Квазисоциальность</a:t>
          </a:r>
          <a:endParaRPr lang="ru-RU" b="1" dirty="0"/>
        </a:p>
      </dgm:t>
    </dgm:pt>
    <dgm:pt modelId="{99EBBE6A-AFB9-1941-BE5D-269E46FEFB96}" type="parTrans" cxnId="{3D40F7AA-9797-DC47-9E11-8C40AB9E20EF}">
      <dgm:prSet/>
      <dgm:spPr/>
      <dgm:t>
        <a:bodyPr/>
        <a:lstStyle/>
        <a:p>
          <a:endParaRPr lang="ru-RU"/>
        </a:p>
      </dgm:t>
    </dgm:pt>
    <dgm:pt modelId="{6E516B7B-4332-3241-9309-C887A451F88E}" type="sibTrans" cxnId="{3D40F7AA-9797-DC47-9E11-8C40AB9E20EF}">
      <dgm:prSet/>
      <dgm:spPr/>
      <dgm:t>
        <a:bodyPr/>
        <a:lstStyle/>
        <a:p>
          <a:endParaRPr lang="ru-RU"/>
        </a:p>
      </dgm:t>
    </dgm:pt>
    <dgm:pt modelId="{91848C8D-FB31-BD46-B121-3DB58B04D8E3}">
      <dgm:prSet/>
      <dgm:spPr/>
      <dgm:t>
        <a:bodyPr/>
        <a:lstStyle/>
        <a:p>
          <a:r>
            <a:rPr lang="ru-RU" b="1" dirty="0" smtClean="0"/>
            <a:t>Ослабление социальных навыков</a:t>
          </a:r>
          <a:endParaRPr lang="ru-RU" b="1" dirty="0"/>
        </a:p>
      </dgm:t>
    </dgm:pt>
    <dgm:pt modelId="{B9E5AA24-95B6-E646-850D-84C8721ED7F1}" type="parTrans" cxnId="{6D9DD8ED-4D3C-AD44-B2E7-F6BEFE1206F9}">
      <dgm:prSet/>
      <dgm:spPr/>
      <dgm:t>
        <a:bodyPr/>
        <a:lstStyle/>
        <a:p>
          <a:endParaRPr lang="ru-RU"/>
        </a:p>
      </dgm:t>
    </dgm:pt>
    <dgm:pt modelId="{46F1EDEB-9B6F-3E46-8E3C-6DA6DBC9F9DA}" type="sibTrans" cxnId="{6D9DD8ED-4D3C-AD44-B2E7-F6BEFE1206F9}">
      <dgm:prSet/>
      <dgm:spPr/>
      <dgm:t>
        <a:bodyPr/>
        <a:lstStyle/>
        <a:p>
          <a:endParaRPr lang="ru-RU"/>
        </a:p>
      </dgm:t>
    </dgm:pt>
    <dgm:pt modelId="{B365335D-921F-6E4C-9991-F1D6B6C73770}">
      <dgm:prSet/>
      <dgm:spPr/>
      <dgm:t>
        <a:bodyPr/>
        <a:lstStyle/>
        <a:p>
          <a:r>
            <a:rPr lang="ru-RU" b="1" dirty="0" smtClean="0"/>
            <a:t> усиление отчужденности, эскапизм </a:t>
          </a:r>
          <a:endParaRPr lang="ru-RU" b="1" dirty="0"/>
        </a:p>
      </dgm:t>
    </dgm:pt>
    <dgm:pt modelId="{2923DD76-BE62-5C47-86B6-5DA0E8FC0396}" type="parTrans" cxnId="{AE774365-38A4-7445-8AD3-FE3808A209A5}">
      <dgm:prSet/>
      <dgm:spPr/>
      <dgm:t>
        <a:bodyPr/>
        <a:lstStyle/>
        <a:p>
          <a:endParaRPr lang="ru-RU"/>
        </a:p>
      </dgm:t>
    </dgm:pt>
    <dgm:pt modelId="{0A1D978F-C3AC-B947-ACA1-D9A7E50B5939}" type="sibTrans" cxnId="{AE774365-38A4-7445-8AD3-FE3808A209A5}">
      <dgm:prSet/>
      <dgm:spPr/>
      <dgm:t>
        <a:bodyPr/>
        <a:lstStyle/>
        <a:p>
          <a:endParaRPr lang="ru-RU"/>
        </a:p>
      </dgm:t>
    </dgm:pt>
    <dgm:pt modelId="{59B0ED64-BB95-094B-8E94-991C5279DF49}">
      <dgm:prSet/>
      <dgm:spPr/>
      <dgm:t>
        <a:bodyPr/>
        <a:lstStyle/>
        <a:p>
          <a:r>
            <a:rPr lang="ru-RU" b="1" dirty="0" smtClean="0"/>
            <a:t>Кризис доверия</a:t>
          </a:r>
          <a:endParaRPr lang="ru-RU" b="1" dirty="0"/>
        </a:p>
      </dgm:t>
    </dgm:pt>
    <dgm:pt modelId="{278E907B-C455-FA48-9CCD-912947709845}" type="parTrans" cxnId="{2B163D7A-B892-814C-B657-CE221409B8E4}">
      <dgm:prSet/>
      <dgm:spPr/>
      <dgm:t>
        <a:bodyPr/>
        <a:lstStyle/>
        <a:p>
          <a:endParaRPr lang="ru-RU"/>
        </a:p>
      </dgm:t>
    </dgm:pt>
    <dgm:pt modelId="{B4603089-70E5-BE48-9AAD-3089E8841153}" type="sibTrans" cxnId="{2B163D7A-B892-814C-B657-CE221409B8E4}">
      <dgm:prSet/>
      <dgm:spPr/>
      <dgm:t>
        <a:bodyPr/>
        <a:lstStyle/>
        <a:p>
          <a:endParaRPr lang="ru-RU"/>
        </a:p>
      </dgm:t>
    </dgm:pt>
    <dgm:pt modelId="{E2FF3255-71CA-CA44-AE75-11EAE9CF1AF7}">
      <dgm:prSet/>
      <dgm:spPr/>
      <dgm:t>
        <a:bodyPr/>
        <a:lstStyle/>
        <a:p>
          <a:r>
            <a:rPr lang="ru-RU" b="1" dirty="0" smtClean="0"/>
            <a:t>Ослабление ответственности, вовлеченности</a:t>
          </a:r>
          <a:endParaRPr lang="ru-RU" b="1" dirty="0"/>
        </a:p>
      </dgm:t>
    </dgm:pt>
    <dgm:pt modelId="{8B69BA30-5365-E54F-BDE1-C15329FE2D72}" type="parTrans" cxnId="{FC71CC9D-DD01-6F4E-9A2D-C74B74130F67}">
      <dgm:prSet/>
      <dgm:spPr/>
      <dgm:t>
        <a:bodyPr/>
        <a:lstStyle/>
        <a:p>
          <a:endParaRPr lang="ru-RU"/>
        </a:p>
      </dgm:t>
    </dgm:pt>
    <dgm:pt modelId="{20390A2B-D267-5248-BC8D-AE43CCE090E5}" type="sibTrans" cxnId="{FC71CC9D-DD01-6F4E-9A2D-C74B74130F67}">
      <dgm:prSet/>
      <dgm:spPr/>
      <dgm:t>
        <a:bodyPr/>
        <a:lstStyle/>
        <a:p>
          <a:endParaRPr lang="ru-RU"/>
        </a:p>
      </dgm:t>
    </dgm:pt>
    <dgm:pt modelId="{8C23B288-A181-644E-909B-75D542A42631}">
      <dgm:prSet/>
      <dgm:spPr/>
      <dgm:t>
        <a:bodyPr/>
        <a:lstStyle/>
        <a:p>
          <a:r>
            <a:rPr lang="ru-RU" b="1" dirty="0" smtClean="0"/>
            <a:t>Нормативная дезориентация</a:t>
          </a:r>
          <a:endParaRPr lang="ru-RU" b="1" dirty="0"/>
        </a:p>
      </dgm:t>
    </dgm:pt>
    <dgm:pt modelId="{8CA08BE2-0486-AB42-80CF-5022240F5FD6}" type="parTrans" cxnId="{FF15A8AD-BA02-594C-8612-39CBE0F0891D}">
      <dgm:prSet/>
      <dgm:spPr/>
      <dgm:t>
        <a:bodyPr/>
        <a:lstStyle/>
        <a:p>
          <a:endParaRPr lang="ru-RU"/>
        </a:p>
      </dgm:t>
    </dgm:pt>
    <dgm:pt modelId="{A59EBB80-B45C-F548-834C-F8004AE37327}" type="sibTrans" cxnId="{FF15A8AD-BA02-594C-8612-39CBE0F0891D}">
      <dgm:prSet/>
      <dgm:spPr/>
      <dgm:t>
        <a:bodyPr/>
        <a:lstStyle/>
        <a:p>
          <a:endParaRPr lang="ru-RU"/>
        </a:p>
      </dgm:t>
    </dgm:pt>
    <dgm:pt modelId="{21974CAF-63B4-4644-9A7C-3EE789FB84EB}" type="pres">
      <dgm:prSet presAssocID="{59A3E74C-4093-EE4D-AEF3-26731A21ADE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5A2807-6D59-DF4E-951C-DEACE106CA9D}" type="pres">
      <dgm:prSet presAssocID="{00A1ECF2-2892-1444-85C4-498BF4FF1335}" presName="circ1" presStyleLbl="vennNode1" presStyleIdx="0" presStyleCnt="6"/>
      <dgm:spPr/>
    </dgm:pt>
    <dgm:pt modelId="{7F1E5A89-F354-AF4E-9D8F-3F15AD2B8C67}" type="pres">
      <dgm:prSet presAssocID="{00A1ECF2-2892-1444-85C4-498BF4FF1335}" presName="circ1Tx" presStyleLbl="revTx" presStyleIdx="0" presStyleCnt="0" custScaleX="145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2DB91-0606-B042-8A99-02FF7A0321CE}" type="pres">
      <dgm:prSet presAssocID="{91848C8D-FB31-BD46-B121-3DB58B04D8E3}" presName="circ2" presStyleLbl="vennNode1" presStyleIdx="1" presStyleCnt="6"/>
      <dgm:spPr/>
    </dgm:pt>
    <dgm:pt modelId="{1CF9AB0C-682B-074B-B967-4173DF1C8CCA}" type="pres">
      <dgm:prSet presAssocID="{91848C8D-FB31-BD46-B121-3DB58B04D8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4E783-C53C-3449-BCB0-77F5C6FC8F6A}" type="pres">
      <dgm:prSet presAssocID="{B365335D-921F-6E4C-9991-F1D6B6C73770}" presName="circ3" presStyleLbl="vennNode1" presStyleIdx="2" presStyleCnt="6"/>
      <dgm:spPr/>
    </dgm:pt>
    <dgm:pt modelId="{AE1295A9-0999-344A-9F9F-F8BB24CA1116}" type="pres">
      <dgm:prSet presAssocID="{B365335D-921F-6E4C-9991-F1D6B6C737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BD112-4FEA-EB4E-AD94-B8FC4D516E77}" type="pres">
      <dgm:prSet presAssocID="{59B0ED64-BB95-094B-8E94-991C5279DF49}" presName="circ4" presStyleLbl="vennNode1" presStyleIdx="3" presStyleCnt="6"/>
      <dgm:spPr/>
    </dgm:pt>
    <dgm:pt modelId="{0F2D4D4B-049F-484D-866E-F7DEB180FB7D}" type="pres">
      <dgm:prSet presAssocID="{59B0ED64-BB95-094B-8E94-991C5279DF4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48E11-C999-2241-81E5-BF04921200D6}" type="pres">
      <dgm:prSet presAssocID="{E2FF3255-71CA-CA44-AE75-11EAE9CF1AF7}" presName="circ5" presStyleLbl="vennNode1" presStyleIdx="4" presStyleCnt="6"/>
      <dgm:spPr/>
    </dgm:pt>
    <dgm:pt modelId="{B9AA4FEE-6974-0F45-BE80-51D5FE16268C}" type="pres">
      <dgm:prSet presAssocID="{E2FF3255-71CA-CA44-AE75-11EAE9CF1AF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52DB8-28FE-C344-9384-4830D29DC698}" type="pres">
      <dgm:prSet presAssocID="{8C23B288-A181-644E-909B-75D542A42631}" presName="circ6" presStyleLbl="vennNode1" presStyleIdx="5" presStyleCnt="6"/>
      <dgm:spPr/>
    </dgm:pt>
    <dgm:pt modelId="{0C6BE560-FCAF-B343-BE71-F62578B3111D}" type="pres">
      <dgm:prSet presAssocID="{8C23B288-A181-644E-909B-75D542A4263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65724-5831-406A-B764-5DD8262A4F66}" type="presOf" srcId="{B365335D-921F-6E4C-9991-F1D6B6C73770}" destId="{AE1295A9-0999-344A-9F9F-F8BB24CA1116}" srcOrd="0" destOrd="0" presId="urn:microsoft.com/office/officeart/2005/8/layout/venn1"/>
    <dgm:cxn modelId="{2B163D7A-B892-814C-B657-CE221409B8E4}" srcId="{59A3E74C-4093-EE4D-AEF3-26731A21ADE1}" destId="{59B0ED64-BB95-094B-8E94-991C5279DF49}" srcOrd="3" destOrd="0" parTransId="{278E907B-C455-FA48-9CCD-912947709845}" sibTransId="{B4603089-70E5-BE48-9AAD-3089E8841153}"/>
    <dgm:cxn modelId="{3D40F7AA-9797-DC47-9E11-8C40AB9E20EF}" srcId="{59A3E74C-4093-EE4D-AEF3-26731A21ADE1}" destId="{00A1ECF2-2892-1444-85C4-498BF4FF1335}" srcOrd="0" destOrd="0" parTransId="{99EBBE6A-AFB9-1941-BE5D-269E46FEFB96}" sibTransId="{6E516B7B-4332-3241-9309-C887A451F88E}"/>
    <dgm:cxn modelId="{0500E9B2-97A7-405F-BE0E-ECD1891A3D7D}" type="presOf" srcId="{00A1ECF2-2892-1444-85C4-498BF4FF1335}" destId="{7F1E5A89-F354-AF4E-9D8F-3F15AD2B8C67}" srcOrd="0" destOrd="0" presId="urn:microsoft.com/office/officeart/2005/8/layout/venn1"/>
    <dgm:cxn modelId="{F956676B-81CF-42ED-817C-66875DF1C91B}" type="presOf" srcId="{59A3E74C-4093-EE4D-AEF3-26731A21ADE1}" destId="{21974CAF-63B4-4644-9A7C-3EE789FB84EB}" srcOrd="0" destOrd="0" presId="urn:microsoft.com/office/officeart/2005/8/layout/venn1"/>
    <dgm:cxn modelId="{6F66D2C4-6102-4041-AEFB-9DC2058C9822}" type="presOf" srcId="{8C23B288-A181-644E-909B-75D542A42631}" destId="{0C6BE560-FCAF-B343-BE71-F62578B3111D}" srcOrd="0" destOrd="0" presId="urn:microsoft.com/office/officeart/2005/8/layout/venn1"/>
    <dgm:cxn modelId="{577DD5DC-FB02-41AF-92A0-92807537682B}" type="presOf" srcId="{91848C8D-FB31-BD46-B121-3DB58B04D8E3}" destId="{1CF9AB0C-682B-074B-B967-4173DF1C8CCA}" srcOrd="0" destOrd="0" presId="urn:microsoft.com/office/officeart/2005/8/layout/venn1"/>
    <dgm:cxn modelId="{FF15A8AD-BA02-594C-8612-39CBE0F0891D}" srcId="{59A3E74C-4093-EE4D-AEF3-26731A21ADE1}" destId="{8C23B288-A181-644E-909B-75D542A42631}" srcOrd="5" destOrd="0" parTransId="{8CA08BE2-0486-AB42-80CF-5022240F5FD6}" sibTransId="{A59EBB80-B45C-F548-834C-F8004AE37327}"/>
    <dgm:cxn modelId="{887EE179-1F21-4FE5-AC45-3365A52F470A}" type="presOf" srcId="{E2FF3255-71CA-CA44-AE75-11EAE9CF1AF7}" destId="{B9AA4FEE-6974-0F45-BE80-51D5FE16268C}" srcOrd="0" destOrd="0" presId="urn:microsoft.com/office/officeart/2005/8/layout/venn1"/>
    <dgm:cxn modelId="{6D9DD8ED-4D3C-AD44-B2E7-F6BEFE1206F9}" srcId="{59A3E74C-4093-EE4D-AEF3-26731A21ADE1}" destId="{91848C8D-FB31-BD46-B121-3DB58B04D8E3}" srcOrd="1" destOrd="0" parTransId="{B9E5AA24-95B6-E646-850D-84C8721ED7F1}" sibTransId="{46F1EDEB-9B6F-3E46-8E3C-6DA6DBC9F9DA}"/>
    <dgm:cxn modelId="{FC71CC9D-DD01-6F4E-9A2D-C74B74130F67}" srcId="{59A3E74C-4093-EE4D-AEF3-26731A21ADE1}" destId="{E2FF3255-71CA-CA44-AE75-11EAE9CF1AF7}" srcOrd="4" destOrd="0" parTransId="{8B69BA30-5365-E54F-BDE1-C15329FE2D72}" sibTransId="{20390A2B-D267-5248-BC8D-AE43CCE090E5}"/>
    <dgm:cxn modelId="{529BA714-DA86-4F05-803B-0216389491AA}" type="presOf" srcId="{59B0ED64-BB95-094B-8E94-991C5279DF49}" destId="{0F2D4D4B-049F-484D-866E-F7DEB180FB7D}" srcOrd="0" destOrd="0" presId="urn:microsoft.com/office/officeart/2005/8/layout/venn1"/>
    <dgm:cxn modelId="{AE774365-38A4-7445-8AD3-FE3808A209A5}" srcId="{59A3E74C-4093-EE4D-AEF3-26731A21ADE1}" destId="{B365335D-921F-6E4C-9991-F1D6B6C73770}" srcOrd="2" destOrd="0" parTransId="{2923DD76-BE62-5C47-86B6-5DA0E8FC0396}" sibTransId="{0A1D978F-C3AC-B947-ACA1-D9A7E50B5939}"/>
    <dgm:cxn modelId="{BAC8713A-073E-452E-B8E3-58F04034469D}" type="presParOf" srcId="{21974CAF-63B4-4644-9A7C-3EE789FB84EB}" destId="{945A2807-6D59-DF4E-951C-DEACE106CA9D}" srcOrd="0" destOrd="0" presId="urn:microsoft.com/office/officeart/2005/8/layout/venn1"/>
    <dgm:cxn modelId="{B36CD18F-0086-43E6-AB3F-EFFFDB4B63DA}" type="presParOf" srcId="{21974CAF-63B4-4644-9A7C-3EE789FB84EB}" destId="{7F1E5A89-F354-AF4E-9D8F-3F15AD2B8C67}" srcOrd="1" destOrd="0" presId="urn:microsoft.com/office/officeart/2005/8/layout/venn1"/>
    <dgm:cxn modelId="{D5F9D361-6900-41C0-8ADA-58DA13B6B895}" type="presParOf" srcId="{21974CAF-63B4-4644-9A7C-3EE789FB84EB}" destId="{6632DB91-0606-B042-8A99-02FF7A0321CE}" srcOrd="2" destOrd="0" presId="urn:microsoft.com/office/officeart/2005/8/layout/venn1"/>
    <dgm:cxn modelId="{94AA65D9-419B-4A3F-A609-97AFB2D52D6C}" type="presParOf" srcId="{21974CAF-63B4-4644-9A7C-3EE789FB84EB}" destId="{1CF9AB0C-682B-074B-B967-4173DF1C8CCA}" srcOrd="3" destOrd="0" presId="urn:microsoft.com/office/officeart/2005/8/layout/venn1"/>
    <dgm:cxn modelId="{EB6C7AA3-D8A3-4EB6-A41A-9FC7365A6BCB}" type="presParOf" srcId="{21974CAF-63B4-4644-9A7C-3EE789FB84EB}" destId="{7E84E783-C53C-3449-BCB0-77F5C6FC8F6A}" srcOrd="4" destOrd="0" presId="urn:microsoft.com/office/officeart/2005/8/layout/venn1"/>
    <dgm:cxn modelId="{BADC26DE-DCB7-4470-8CD1-053569C2F6CE}" type="presParOf" srcId="{21974CAF-63B4-4644-9A7C-3EE789FB84EB}" destId="{AE1295A9-0999-344A-9F9F-F8BB24CA1116}" srcOrd="5" destOrd="0" presId="urn:microsoft.com/office/officeart/2005/8/layout/venn1"/>
    <dgm:cxn modelId="{B574B5D1-AE64-4A36-BE7E-CBE9DC021ED2}" type="presParOf" srcId="{21974CAF-63B4-4644-9A7C-3EE789FB84EB}" destId="{5D3BD112-4FEA-EB4E-AD94-B8FC4D516E77}" srcOrd="6" destOrd="0" presId="urn:microsoft.com/office/officeart/2005/8/layout/venn1"/>
    <dgm:cxn modelId="{F356572F-F0B2-410A-925C-23BC9936D93D}" type="presParOf" srcId="{21974CAF-63B4-4644-9A7C-3EE789FB84EB}" destId="{0F2D4D4B-049F-484D-866E-F7DEB180FB7D}" srcOrd="7" destOrd="0" presId="urn:microsoft.com/office/officeart/2005/8/layout/venn1"/>
    <dgm:cxn modelId="{EF4E1EBE-6994-4D5F-99FF-093571CA7E7F}" type="presParOf" srcId="{21974CAF-63B4-4644-9A7C-3EE789FB84EB}" destId="{A0A48E11-C999-2241-81E5-BF04921200D6}" srcOrd="8" destOrd="0" presId="urn:microsoft.com/office/officeart/2005/8/layout/venn1"/>
    <dgm:cxn modelId="{300E5A70-827C-4EF2-B415-3CE8F36C0B3A}" type="presParOf" srcId="{21974CAF-63B4-4644-9A7C-3EE789FB84EB}" destId="{B9AA4FEE-6974-0F45-BE80-51D5FE16268C}" srcOrd="9" destOrd="0" presId="urn:microsoft.com/office/officeart/2005/8/layout/venn1"/>
    <dgm:cxn modelId="{17CB77BF-7DC8-4032-AEA1-D49CD8AF7EDC}" type="presParOf" srcId="{21974CAF-63B4-4644-9A7C-3EE789FB84EB}" destId="{EF352DB8-28FE-C344-9384-4830D29DC698}" srcOrd="10" destOrd="0" presId="urn:microsoft.com/office/officeart/2005/8/layout/venn1"/>
    <dgm:cxn modelId="{4166D934-F03B-4B73-BB90-97C561DAD311}" type="presParOf" srcId="{21974CAF-63B4-4644-9A7C-3EE789FB84EB}" destId="{0C6BE560-FCAF-B343-BE71-F62578B3111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BF52A-CD45-4E8B-A071-509A89868E52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A2751-E6AE-460E-8452-55D1F4FCA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0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A2751-E6AE-460E-8452-55D1F4FCAC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8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4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0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2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9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6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4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4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2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3B02C-01FE-4637-866D-FEF03405D8CB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6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aevaludmila.ru/en/" TargetMode="External"/><Relationship Id="rId7" Type="http://schemas.openxmlformats.org/officeDocument/2006/relationships/image" Target="../media/image8.png"/><Relationship Id="rId2" Type="http://schemas.openxmlformats.org/officeDocument/2006/relationships/hyperlink" Target="mailto:baevaludmila@mail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ffi.1sept.ru/person/73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digital-edu.site/-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0386D36-4DBC-9240-B2E7-94C654F4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413" y="468838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ЭТИКО-ПРАВОВЫЕ ПРОБЛЕМЫ ЦИФРОВОЙ ТРАНСФОРМАЦИИ ОБРАЗОВАНИЯ</a:t>
            </a:r>
            <a:endParaRPr lang="ru-RU" sz="4000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6A9F224-42EC-FC4E-B3DD-074ADDCCB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707" y="3866123"/>
            <a:ext cx="9132585" cy="1987665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sz="2200" i="1" dirty="0" smtClean="0"/>
              <a:t>Проект РФФИ № </a:t>
            </a:r>
            <a:r>
              <a:rPr lang="ru-RU" sz="2200" i="1" dirty="0"/>
              <a:t>19-29-14007 </a:t>
            </a:r>
            <a:r>
              <a:rPr lang="ru-RU" sz="2200" i="1" dirty="0" err="1" smtClean="0"/>
              <a:t>мк</a:t>
            </a:r>
            <a:r>
              <a:rPr lang="ru-RU" sz="2200" i="1" dirty="0" smtClean="0"/>
              <a:t> «</a:t>
            </a:r>
            <a:r>
              <a:rPr lang="ru-RU" sz="2200" i="1" dirty="0"/>
              <a:t>Оценка влияния </a:t>
            </a:r>
            <a:r>
              <a:rPr lang="ru-RU" sz="2200" i="1" dirty="0" err="1"/>
              <a:t>цифровизации</a:t>
            </a:r>
            <a:r>
              <a:rPr lang="ru-RU" sz="2200" i="1" dirty="0"/>
              <a:t> образовательного и социального пространства на человека и разработка системы безопасной коммуникативно-образовательной среды»</a:t>
            </a:r>
          </a:p>
          <a:p>
            <a:pPr algn="r"/>
            <a:r>
              <a:rPr lang="ru-RU" sz="2600" b="1" dirty="0" smtClean="0"/>
              <a:t>Баева Людмила Владимировна</a:t>
            </a:r>
            <a:endParaRPr lang="ru-RU" sz="2600" b="1" dirty="0"/>
          </a:p>
          <a:p>
            <a:pPr algn="r"/>
            <a:r>
              <a:rPr lang="ru-RU" sz="2600" dirty="0" smtClean="0"/>
              <a:t>Астраханский </a:t>
            </a:r>
            <a:r>
              <a:rPr lang="ru-RU" sz="2600" dirty="0"/>
              <a:t>государственный </a:t>
            </a:r>
            <a:r>
              <a:rPr lang="ru-RU" sz="2600" dirty="0" smtClean="0"/>
              <a:t>университет</a:t>
            </a:r>
            <a:endParaRPr lang="ru-RU" sz="2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350824-E54A-1A47-9B65-FBCCA106F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0"/>
            <a:ext cx="1780673" cy="17806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B33E82-0D77-EC45-AB5E-E0ABCC207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22" t="2359" r="20257" b="-1"/>
          <a:stretch/>
        </p:blipFill>
        <p:spPr>
          <a:xfrm>
            <a:off x="10668000" y="0"/>
            <a:ext cx="1540042" cy="15376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450790"/>
            <a:ext cx="12192000" cy="407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BB680-8C78-AB48-94D5-677B7A54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56" y="50801"/>
            <a:ext cx="7750629" cy="1231446"/>
          </a:xfrm>
        </p:spPr>
        <p:txBody>
          <a:bodyPr/>
          <a:lstStyle/>
          <a:p>
            <a:pPr algn="ctr"/>
            <a:r>
              <a:rPr lang="ru-RU" b="1" dirty="0" smtClean="0"/>
              <a:t>Когнитивные риски </a:t>
            </a:r>
            <a:endParaRPr lang="ru-RU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5F56DABE-DCA1-5948-8647-2835467A6C2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7314" y="1132114"/>
          <a:ext cx="11074401" cy="5327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A16D447-1F8F-5D4E-92CE-82316FA32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0801"/>
            <a:ext cx="1436914" cy="14369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FC3AAB3-E763-BE46-A64A-076B506FDFDF}"/>
              </a:ext>
            </a:extLst>
          </p:cNvPr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5029D5-C544-F84A-9D67-CE472730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Поведенческие риски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B6A3158-CB25-C04C-B23F-607534EC50B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4817DB-32E4-2545-BA0F-A357AD12D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227552"/>
            <a:ext cx="1175657" cy="117565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6A4356-D815-994D-A301-F4A0BF286F52}"/>
              </a:ext>
            </a:extLst>
          </p:cNvPr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BF499-2143-EF45-92BF-2F5378C5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070" y="26988"/>
            <a:ext cx="10515600" cy="1038084"/>
          </a:xfrm>
        </p:spPr>
        <p:txBody>
          <a:bodyPr/>
          <a:lstStyle/>
          <a:p>
            <a:pPr algn="ctr"/>
            <a:r>
              <a:rPr lang="ru-RU" b="1" dirty="0" smtClean="0"/>
              <a:t>Коммуникативные и социальные риски </a:t>
            </a:r>
            <a:endParaRPr lang="ru-RU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6E174958-4933-2949-B300-FEF16B6697A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198" y="924448"/>
          <a:ext cx="10255181" cy="525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45A889-2CDA-DC49-A031-81B700626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227552"/>
            <a:ext cx="1175657" cy="117565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86A4356-D815-994D-A301-F4A0BF286F52}"/>
              </a:ext>
            </a:extLst>
          </p:cNvPr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7252" y="407743"/>
            <a:ext cx="9846547" cy="13590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Безопасная среда обучения 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45A889-2CDA-DC49-A031-81B70062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227552"/>
            <a:ext cx="1175657" cy="1175657"/>
          </a:xfrm>
          <a:prstGeom prst="rect">
            <a:avLst/>
          </a:prstGeom>
        </p:spPr>
      </p:pic>
      <p:sp>
        <p:nvSpPr>
          <p:cNvPr id="7" name="Скругленный прямоугольник 4"/>
          <p:cNvSpPr/>
          <p:nvPr/>
        </p:nvSpPr>
        <p:spPr>
          <a:xfrm>
            <a:off x="439158" y="1943206"/>
            <a:ext cx="9997769" cy="999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Behavioral</a:t>
            </a:r>
            <a:endParaRPr lang="ru-RU" sz="2400" kern="12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016F2F1-C873-1A49-9EB6-0100EE21C7D5}"/>
              </a:ext>
            </a:extLst>
          </p:cNvPr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4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/>
              <a:t>ЭОС становится новой реальностью, </a:t>
            </a:r>
            <a:r>
              <a:rPr lang="ru-RU" dirty="0" smtClean="0"/>
              <a:t> она должна отвечать требованиям безопасности коммуникации</a:t>
            </a:r>
            <a:r>
              <a:rPr lang="ru-RU" dirty="0"/>
              <a:t>, </a:t>
            </a:r>
            <a:r>
              <a:rPr lang="ru-RU" dirty="0" smtClean="0"/>
              <a:t>гарантии прав граждан, защите их свобод и достоинства. </a:t>
            </a:r>
          </a:p>
          <a:p>
            <a:pPr marL="0" indent="0">
              <a:buNone/>
            </a:pPr>
            <a:r>
              <a:rPr lang="ru-RU" dirty="0" smtClean="0"/>
              <a:t>Необходимость этической </a:t>
            </a:r>
            <a:r>
              <a:rPr lang="ru-RU" dirty="0"/>
              <a:t>и </a:t>
            </a:r>
            <a:r>
              <a:rPr lang="ru-RU" dirty="0" smtClean="0"/>
              <a:t>гуманитарной экспертизы ЦОС. </a:t>
            </a:r>
          </a:p>
          <a:p>
            <a:pPr marL="0" indent="0">
              <a:buNone/>
            </a:pPr>
            <a:r>
              <a:rPr lang="ru-RU" dirty="0" smtClean="0"/>
              <a:t>Рост внимания к социальному сопровождению в ЦОС. </a:t>
            </a:r>
          </a:p>
          <a:p>
            <a:pPr marL="0" indent="0">
              <a:buNone/>
            </a:pPr>
            <a:r>
              <a:rPr lang="ru-RU" dirty="0" smtClean="0"/>
              <a:t>Создание </a:t>
            </a:r>
            <a:r>
              <a:rPr lang="ru-RU" dirty="0"/>
              <a:t>руководств по безопасности, этических кодексов, правил для поведения </a:t>
            </a:r>
            <a:r>
              <a:rPr lang="ru-RU" dirty="0" smtClean="0"/>
              <a:t>в ЦОС.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Введение курсов </a:t>
            </a:r>
            <a:r>
              <a:rPr lang="ru-RU" smtClean="0"/>
              <a:t>по безопасности </a:t>
            </a:r>
            <a:r>
              <a:rPr lang="ru-RU" dirty="0" smtClean="0"/>
              <a:t>в </a:t>
            </a:r>
            <a:r>
              <a:rPr lang="ru-RU" smtClean="0"/>
              <a:t>цифровой среде.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42361" y="615950"/>
            <a:ext cx="5157787" cy="823912"/>
          </a:xfrm>
        </p:spPr>
        <p:txBody>
          <a:bodyPr/>
          <a:lstStyle/>
          <a:p>
            <a:pPr algn="ctr"/>
            <a:r>
              <a:rPr lang="ru-RU" dirty="0" smtClean="0"/>
              <a:t>Контакты 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39788" y="1439862"/>
            <a:ext cx="5225110" cy="51149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Людмила </a:t>
            </a:r>
            <a:r>
              <a:rPr lang="ru-RU" dirty="0"/>
              <a:t>Владимировна </a:t>
            </a:r>
          </a:p>
          <a:p>
            <a:pPr>
              <a:buNone/>
            </a:pPr>
            <a:r>
              <a:rPr lang="ru-RU" dirty="0"/>
              <a:t>Баева</a:t>
            </a:r>
            <a:endParaRPr lang="en-US" dirty="0"/>
          </a:p>
          <a:p>
            <a:pPr>
              <a:buNone/>
            </a:pPr>
            <a:r>
              <a:rPr lang="en-US" dirty="0" err="1" smtClean="0"/>
              <a:t>Liudmila</a:t>
            </a:r>
            <a:r>
              <a:rPr lang="en-US" dirty="0" smtClean="0"/>
              <a:t> </a:t>
            </a:r>
            <a:r>
              <a:rPr lang="en-US" dirty="0" err="1"/>
              <a:t>Baeva</a:t>
            </a:r>
            <a:endParaRPr lang="en-US" dirty="0"/>
          </a:p>
          <a:p>
            <a:pPr>
              <a:buNone/>
            </a:pPr>
            <a:r>
              <a:rPr lang="en-US" dirty="0" smtClean="0">
                <a:hlinkClick r:id="rId2"/>
              </a:rPr>
              <a:t>baevaludmila@mail.ru</a:t>
            </a:r>
            <a:endParaRPr lang="ru-RU" dirty="0" smtClean="0"/>
          </a:p>
          <a:p>
            <a:pPr>
              <a:buNone/>
            </a:pPr>
            <a:r>
              <a:rPr lang="en-US" dirty="0">
                <a:hlinkClick r:id="rId3"/>
              </a:rPr>
              <a:t>http://baevaludmila.ru/en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en-US" dirty="0"/>
          </a:p>
          <a:p>
            <a:pPr>
              <a:buNone/>
            </a:pPr>
            <a:r>
              <a:rPr lang="ru-RU" dirty="0" smtClean="0"/>
              <a:t>Астраханский государственный университет, Астрахань, </a:t>
            </a:r>
            <a:r>
              <a:rPr lang="ru-RU" dirty="0"/>
              <a:t>Т</a:t>
            </a:r>
            <a:r>
              <a:rPr lang="ru-RU" dirty="0" smtClean="0"/>
              <a:t>атищева 20 а., </a:t>
            </a:r>
          </a:p>
          <a:p>
            <a:pPr>
              <a:buNone/>
            </a:pPr>
            <a:r>
              <a:rPr lang="ru-RU" dirty="0" smtClean="0"/>
              <a:t>Декан факультета социальных коммуникаций </a:t>
            </a:r>
          </a:p>
          <a:p>
            <a:pPr>
              <a:buNone/>
            </a:pPr>
            <a:r>
              <a:rPr lang="ru-RU" dirty="0" smtClean="0"/>
              <a:t>  тел. 8512-246416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172200" y="0"/>
            <a:ext cx="5183188" cy="823912"/>
          </a:xfrm>
        </p:spPr>
        <p:txBody>
          <a:bodyPr/>
          <a:lstStyle/>
          <a:p>
            <a:pPr algn="ctr"/>
            <a:r>
              <a:rPr lang="ru-RU" dirty="0" smtClean="0"/>
              <a:t>О проекте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826828" y="981868"/>
            <a:ext cx="4435042" cy="4749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hlinkClick r:id="rId4"/>
              </a:rPr>
              <a:t>Сайт проекта: </a:t>
            </a:r>
            <a:r>
              <a:rPr lang="en-US" sz="2000" dirty="0" smtClean="0">
                <a:hlinkClick r:id="rId4"/>
              </a:rPr>
              <a:t>https: //</a:t>
            </a:r>
            <a:r>
              <a:rPr lang="en-US" sz="2000" dirty="0">
                <a:hlinkClick r:id="rId4"/>
              </a:rPr>
              <a:t>digital-edu.site</a:t>
            </a:r>
            <a:r>
              <a:rPr lang="en-US" sz="2000" dirty="0" smtClean="0">
                <a:hlinkClick r:id="rId4"/>
              </a:rPr>
              <a:t>/</a:t>
            </a:r>
            <a:r>
              <a:rPr lang="ru-RU" sz="2000" dirty="0" smtClean="0">
                <a:hlinkClick r:id="rId4"/>
              </a:rPr>
              <a:t>-</a:t>
            </a:r>
            <a:endParaRPr lang="ru-RU" sz="2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-149377" t="251378" r="112496" b="-202724"/>
          <a:stretch/>
        </p:blipFill>
        <p:spPr>
          <a:xfrm>
            <a:off x="-8102566" y="-3262745"/>
            <a:ext cx="15022912" cy="3210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-1231" t="11818" b="10202"/>
          <a:stretch/>
        </p:blipFill>
        <p:spPr>
          <a:xfrm>
            <a:off x="6733310" y="1491769"/>
            <a:ext cx="4120457" cy="1785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53091" y="3630744"/>
            <a:ext cx="4516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hlinkClick r:id="rId6"/>
              </a:rPr>
              <a:t>https://</a:t>
            </a:r>
            <a:r>
              <a:rPr lang="ru-RU" sz="2000" dirty="0" smtClean="0">
                <a:hlinkClick r:id="rId6"/>
              </a:rPr>
              <a:t>rffi.1sept.ru/person/73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/>
          <a:srcRect l="1179" t="17281" r="9818" b="9066"/>
          <a:stretch/>
        </p:blipFill>
        <p:spPr>
          <a:xfrm>
            <a:off x="7153091" y="4858178"/>
            <a:ext cx="3157236" cy="1934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7103779" y="4058918"/>
            <a:ext cx="3278621" cy="61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Московский Международный салон образования 2020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Пандемия и </a:t>
            </a:r>
            <a:r>
              <a:rPr lang="ru-RU" b="1" dirty="0" err="1" smtClean="0"/>
              <a:t>цифровизация</a:t>
            </a:r>
            <a:r>
              <a:rPr lang="ru-RU" b="1" dirty="0" smtClean="0"/>
              <a:t> 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/>
              <a:t>По данным ЮНЕСКО, </a:t>
            </a:r>
            <a:r>
              <a:rPr lang="ru-RU" sz="2000" b="1" dirty="0" smtClean="0"/>
              <a:t>последствия пандемии затронули 91,5% обучающихся в мире.</a:t>
            </a:r>
          </a:p>
          <a:p>
            <a:r>
              <a:rPr lang="ru-RU" sz="2000" b="1" dirty="0" smtClean="0"/>
              <a:t>50% учащихся </a:t>
            </a:r>
            <a:r>
              <a:rPr lang="ru-RU" sz="2000" b="1" dirty="0"/>
              <a:t>имела затруднения от полного или частичного закрытия школ или университетов. </a:t>
            </a:r>
            <a:endParaRPr lang="ru-RU" sz="2000" b="1" dirty="0" smtClean="0"/>
          </a:p>
          <a:p>
            <a:r>
              <a:rPr lang="ru-RU" sz="2000" b="1" dirty="0" smtClean="0"/>
              <a:t>1/3 от </a:t>
            </a:r>
            <a:r>
              <a:rPr lang="ru-RU" sz="2000" b="1" dirty="0"/>
              <a:t>всех учащихся до сих пор не имеет необходимого доступа к цифровым ресурсам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Закрытие школ приведет к тому, что 100 миллионов детей будут владеть чтением ниже минимального уровня.</a:t>
            </a:r>
          </a:p>
          <a:p>
            <a:r>
              <a:rPr lang="ru-RU" sz="2000" b="1" dirty="0" smtClean="0"/>
              <a:t>Значительная часть детей, из них большинство девочек, уже никогда не вернуться в школу.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21" t="12890" r="20101" b="23524"/>
          <a:stretch/>
        </p:blipFill>
        <p:spPr>
          <a:xfrm>
            <a:off x="6289431" y="1690688"/>
            <a:ext cx="5902569" cy="267310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511332" y="4762919"/>
            <a:ext cx="5385916" cy="16780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«Не </a:t>
            </a:r>
            <a:r>
              <a:rPr lang="ru-RU" b="1" dirty="0"/>
              <a:t>сократив цифровое неравенство, мир не сможет достичь Целей устойчивого </a:t>
            </a:r>
            <a:r>
              <a:rPr lang="ru-RU" b="1" dirty="0" smtClean="0"/>
              <a:t>развития»</a:t>
            </a:r>
          </a:p>
          <a:p>
            <a:pPr algn="r"/>
            <a:r>
              <a:rPr lang="ru-RU" b="1" dirty="0" smtClean="0"/>
              <a:t>(</a:t>
            </a:r>
            <a:r>
              <a:rPr lang="ru-RU" dirty="0" err="1"/>
              <a:t>Антониу</a:t>
            </a:r>
            <a:r>
              <a:rPr lang="ru-RU" dirty="0"/>
              <a:t> </a:t>
            </a:r>
            <a:r>
              <a:rPr lang="ru-RU" dirty="0" err="1"/>
              <a:t>Гутерриш</a:t>
            </a:r>
            <a:r>
              <a:rPr lang="ru-RU" dirty="0"/>
              <a:t>  </a:t>
            </a:r>
            <a:endParaRPr lang="ru-RU" dirty="0" smtClean="0"/>
          </a:p>
          <a:p>
            <a:pPr algn="r"/>
            <a:r>
              <a:rPr lang="ru-RU" b="1" dirty="0" smtClean="0"/>
              <a:t>Генеральный секретарь ООН)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105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Углубление цифрового неравенства 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00344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 </a:t>
            </a:r>
            <a:r>
              <a:rPr lang="ru-RU" sz="2400" dirty="0" smtClean="0"/>
              <a:t>ситуация, </a:t>
            </a:r>
            <a:r>
              <a:rPr lang="ru-RU" sz="2400" dirty="0"/>
              <a:t>при которой каким-либо субъектам окажутся недоступны возможности получения образования в цифровом формате по финансовой или социальной причине. </a:t>
            </a:r>
            <a:endParaRPr lang="ru-RU" sz="2400" dirty="0" smtClean="0"/>
          </a:p>
          <a:p>
            <a:r>
              <a:rPr lang="ru-RU" sz="2400" b="1" dirty="0" smtClean="0"/>
              <a:t>Цифровая </a:t>
            </a:r>
            <a:r>
              <a:rPr lang="ru-RU" sz="2400" b="1" dirty="0" err="1" smtClean="0"/>
              <a:t>эксклюзия</a:t>
            </a:r>
            <a:r>
              <a:rPr lang="ru-RU" sz="2400" b="1" dirty="0" smtClean="0"/>
              <a:t> </a:t>
            </a:r>
            <a:r>
              <a:rPr lang="ru-RU" sz="2400" dirty="0" smtClean="0"/>
              <a:t>включает </a:t>
            </a:r>
            <a:r>
              <a:rPr lang="ru-RU" sz="2400" dirty="0"/>
              <a:t>различные стороны проявления: ограничения или отсутствие технических средств, доступа к Интернет-ресурсам, цифровой грамотностью и необходимых компетенций, возможностей здоровья, </a:t>
            </a:r>
            <a:r>
              <a:rPr lang="ru-RU" sz="2400" dirty="0" smtClean="0"/>
              <a:t>социальных </a:t>
            </a:r>
            <a:r>
              <a:rPr lang="ru-RU" sz="2400" dirty="0"/>
              <a:t>условий. </a:t>
            </a:r>
            <a:endParaRPr lang="ru-RU" sz="2400" dirty="0" smtClean="0"/>
          </a:p>
          <a:p>
            <a:r>
              <a:rPr lang="ru-RU" sz="2400" dirty="0" err="1" smtClean="0"/>
              <a:t>Цифровизация</a:t>
            </a:r>
            <a:r>
              <a:rPr lang="ru-RU" sz="2400" dirty="0" smtClean="0"/>
              <a:t> образования косвенно способствует </a:t>
            </a:r>
            <a:r>
              <a:rPr lang="ru-RU" sz="2400" b="1" dirty="0" smtClean="0"/>
              <a:t>цифровому разрыву </a:t>
            </a:r>
            <a:r>
              <a:rPr lang="ru-RU" sz="2400" dirty="0" smtClean="0"/>
              <a:t>и в дальнейшем углублению социального неравенства.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074040" y="2642717"/>
            <a:ext cx="4279760" cy="209387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Цифровое неравенство переходит в социальное и экзистенциальное неравенство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86A4356-D815-994D-A301-F4A0BF286F52}"/>
              </a:ext>
            </a:extLst>
          </p:cNvPr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227552"/>
            <a:ext cx="11756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БУДЕТ ЛИ ОБРАЗОВАНИЕ ВСЕОБЩИМ?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7018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25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6198C2BD-7C6F-2347-8ED4-3A159B02E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521696"/>
              </p:ext>
            </p:extLst>
          </p:nvPr>
        </p:nvGraphicFramePr>
        <p:xfrm>
          <a:off x="142875" y="1539875"/>
          <a:ext cx="11872913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450790"/>
            <a:ext cx="12192000" cy="407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227552"/>
            <a:ext cx="1175657" cy="11756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0A0F5F-39BE-0E49-9029-41850C9EFD34}"/>
              </a:ext>
            </a:extLst>
          </p:cNvPr>
          <p:cNvSpPr/>
          <p:nvPr/>
        </p:nvSpPr>
        <p:spPr>
          <a:xfrm>
            <a:off x="1828800" y="227551"/>
            <a:ext cx="9083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Цифровизация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образования становится общим трендом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21516"/>
            <a:ext cx="12192000" cy="3364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227552"/>
            <a:ext cx="1175657" cy="1175657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6686693-A7F6-CB46-A6D8-D38472AB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Цифровая трансформация образования</a:t>
            </a:r>
            <a:endParaRPr lang="ru-RU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79D36C61-686B-5E45-BF45-A64BB7D82F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ru-RU" dirty="0"/>
              <a:t>С 2016 года правительство России поставило задачу </a:t>
            </a:r>
            <a:r>
              <a:rPr lang="ru-RU" dirty="0" err="1"/>
              <a:t>цифровизации</a:t>
            </a:r>
            <a:r>
              <a:rPr lang="ru-RU" dirty="0"/>
              <a:t> базового образования (школы) и запустило проект “Современная цифровая образовательная среда</a:t>
            </a:r>
            <a:r>
              <a:rPr lang="ru-RU" dirty="0" smtClean="0"/>
              <a:t>”.</a:t>
            </a:r>
          </a:p>
          <a:p>
            <a:pPr marL="0" indent="0" algn="just">
              <a:buNone/>
            </a:pPr>
            <a:r>
              <a:rPr lang="ru-RU" dirty="0" smtClean="0"/>
              <a:t>2020 год ускорил этот переход, но сценарий трансформации существенно изменился.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71" t="17313" r="4195" b="1893"/>
          <a:stretch/>
        </p:blipFill>
        <p:spPr>
          <a:xfrm>
            <a:off x="6697871" y="1825625"/>
            <a:ext cx="5269716" cy="2512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87473" y="4541854"/>
            <a:ext cx="3687745" cy="123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website of the Moscow electronic school </a:t>
            </a:r>
            <a:r>
              <a:rPr lang="en-US" dirty="0" smtClean="0"/>
              <a:t>project</a:t>
            </a:r>
          </a:p>
          <a:p>
            <a:pPr algn="ctr"/>
            <a:r>
              <a:rPr lang="en-US" dirty="0"/>
              <a:t>https://www.mos.ru/city/projects/mesh/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B353CA-5E98-9543-90B3-A20D65B8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Цифровизация</a:t>
            </a:r>
            <a:r>
              <a:rPr lang="ru-RU" dirty="0" smtClean="0"/>
              <a:t> образования: оценка влияния на человека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EF0993F-1092-5142-8DB1-A1275FC93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2735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A60D11-D4C5-C84B-85B8-EC649B6B8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227552"/>
            <a:ext cx="1175657" cy="117565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016F2F1-C873-1A49-9EB6-0100EE21C7D5}"/>
              </a:ext>
            </a:extLst>
          </p:cNvPr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15C42A-80ED-3A49-AC01-B3E4FB57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Информационные угрозы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09F6C5E-0D5B-0240-AE64-C0ACE5C3024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FE8DE4B-4630-064A-ADEB-5E9510184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227552"/>
            <a:ext cx="1175657" cy="1175657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21CBEC5-572A-F041-A56E-1C8C3C6C992F}"/>
              </a:ext>
            </a:extLst>
          </p:cNvPr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BB0553E-AF11-D945-9AEB-FF656D80F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553" y="2886130"/>
            <a:ext cx="3290676" cy="21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2DC890-D05B-A045-BAD4-68ECD855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53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Угрозы для здоровья 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6A94702-51A8-F64B-B790-13B290BF1A3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878305"/>
          <a:ext cx="11911263" cy="587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62F14A-DADF-8744-8DF1-C43577B38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227552"/>
            <a:ext cx="1175657" cy="11756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7D0958-7262-D947-8E64-F8F970D2BE71}"/>
              </a:ext>
            </a:extLst>
          </p:cNvPr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74F1A7-A86A-9142-98B6-B10EAD7D4E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0644" y="0"/>
            <a:ext cx="2550620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441</Words>
  <Application>Microsoft Office PowerPoint</Application>
  <PresentationFormat>Широкоэкранный</PresentationFormat>
  <Paragraphs>101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ЭТИКО-ПРАВОВЫЕ ПРОБЛЕМЫ ЦИФРОВОЙ ТРАНСФОРМАЦИИ ОБРАЗОВАНИЯ</vt:lpstr>
      <vt:lpstr>Пандемия и цифровизация образования</vt:lpstr>
      <vt:lpstr>Углубление цифрового неравенства   </vt:lpstr>
      <vt:lpstr>БУДЕТ ЛИ ОБРАЗОВАНИЕ ВСЕОБЩИМ?</vt:lpstr>
      <vt:lpstr>Презентация PowerPoint</vt:lpstr>
      <vt:lpstr>Цифровая трансформация образования</vt:lpstr>
      <vt:lpstr>Цифровизация образования: оценка влияния на человека</vt:lpstr>
      <vt:lpstr>Информационные угрозы </vt:lpstr>
      <vt:lpstr>Угрозы для здоровья </vt:lpstr>
      <vt:lpstr>Когнитивные риски </vt:lpstr>
      <vt:lpstr>Поведенческие риски</vt:lpstr>
      <vt:lpstr>Коммуникативные и социальные риски </vt:lpstr>
      <vt:lpstr>Безопасная среда обучения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с итальянскими партнерами в Каспийском регионе: опыт, особенности, перспективы</dc:title>
  <dc:creator>user</dc:creator>
  <cp:lastModifiedBy>Пользователь Windows</cp:lastModifiedBy>
  <cp:revision>307</cp:revision>
  <dcterms:created xsi:type="dcterms:W3CDTF">2018-10-05T10:10:00Z</dcterms:created>
  <dcterms:modified xsi:type="dcterms:W3CDTF">2021-06-07T14:36:28Z</dcterms:modified>
</cp:coreProperties>
</file>