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3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7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4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1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6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4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9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0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20F7-8645-4F28-9D97-F9FDCBD2BC12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9214-B545-4671-9E71-AE8D6C5A8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0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643" t="1295" r="21680" b="6987"/>
          <a:stretch/>
        </p:blipFill>
        <p:spPr>
          <a:xfrm>
            <a:off x="1257300" y="111778"/>
            <a:ext cx="9620250" cy="7022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804" t="29676" r="25670" b="5486"/>
          <a:stretch/>
        </p:blipFill>
        <p:spPr>
          <a:xfrm>
            <a:off x="1257299" y="1104285"/>
            <a:ext cx="9782175" cy="52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9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2021-06-07T11:39:51Z</dcterms:created>
  <dcterms:modified xsi:type="dcterms:W3CDTF">2021-06-07T12:37:40Z</dcterms:modified>
</cp:coreProperties>
</file>