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70" r:id="rId13"/>
    <p:sldId id="266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427F-6468-A543-9E1B-AF11B21A3038}" type="datetimeFigureOut">
              <a:rPr lang="ru-RU" smtClean="0"/>
              <a:t>26.02.22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A9C-A272-B643-9611-E4F4E1997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88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427F-6468-A543-9E1B-AF11B21A3038}" type="datetimeFigureOut">
              <a:rPr lang="ru-RU" smtClean="0"/>
              <a:t>26.02.22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A9C-A272-B643-9611-E4F4E1997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7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427F-6468-A543-9E1B-AF11B21A3038}" type="datetimeFigureOut">
              <a:rPr lang="ru-RU" smtClean="0"/>
              <a:t>26.02.22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A9C-A272-B643-9611-E4F4E1997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6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427F-6468-A543-9E1B-AF11B21A3038}" type="datetimeFigureOut">
              <a:rPr lang="ru-RU" smtClean="0"/>
              <a:t>26.02.22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A9C-A272-B643-9611-E4F4E1997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9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427F-6468-A543-9E1B-AF11B21A3038}" type="datetimeFigureOut">
              <a:rPr lang="ru-RU" smtClean="0"/>
              <a:t>26.02.22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A9C-A272-B643-9611-E4F4E1997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6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427F-6468-A543-9E1B-AF11B21A3038}" type="datetimeFigureOut">
              <a:rPr lang="ru-RU" smtClean="0"/>
              <a:t>26.02.22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A9C-A272-B643-9611-E4F4E1997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427F-6468-A543-9E1B-AF11B21A3038}" type="datetimeFigureOut">
              <a:rPr lang="ru-RU" smtClean="0"/>
              <a:t>26.02.22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A9C-A272-B643-9611-E4F4E1997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23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427F-6468-A543-9E1B-AF11B21A3038}" type="datetimeFigureOut">
              <a:rPr lang="ru-RU" smtClean="0"/>
              <a:t>26.02.22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A9C-A272-B643-9611-E4F4E1997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0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427F-6468-A543-9E1B-AF11B21A3038}" type="datetimeFigureOut">
              <a:rPr lang="ru-RU" smtClean="0"/>
              <a:t>26.02.22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A9C-A272-B643-9611-E4F4E1997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4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427F-6468-A543-9E1B-AF11B21A3038}" type="datetimeFigureOut">
              <a:rPr lang="ru-RU" smtClean="0"/>
              <a:t>26.02.22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A9C-A272-B643-9611-E4F4E1997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6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427F-6468-A543-9E1B-AF11B21A3038}" type="datetimeFigureOut">
              <a:rPr lang="ru-RU" smtClean="0"/>
              <a:t>26.02.22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A9C-A272-B643-9611-E4F4E1997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7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427F-6468-A543-9E1B-AF11B21A3038}" type="datetimeFigureOut">
              <a:rPr lang="ru-RU" smtClean="0"/>
              <a:t>26.02.22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EA9C-A272-B643-9611-E4F4E1997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26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hyperlink" Target="http://bigdata-edu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publication.pravo.gov.ru/Document/View/0001202107050027?index=0&amp;rangeSize=1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729" y="1692230"/>
            <a:ext cx="7907916" cy="17526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/>
              <a:t>Обновление содержания образования </a:t>
            </a:r>
          </a:p>
          <a:p>
            <a:r>
              <a:rPr lang="ru-RU" dirty="0" smtClean="0"/>
              <a:t>на основе </a:t>
            </a:r>
            <a:r>
              <a:rPr lang="en-US" dirty="0" smtClean="0"/>
              <a:t>data-</a:t>
            </a:r>
            <a:r>
              <a:rPr lang="ru-RU" dirty="0" smtClean="0"/>
              <a:t>кейсов</a:t>
            </a:r>
          </a:p>
          <a:p>
            <a:r>
              <a:rPr lang="ru-RU" dirty="0" smtClean="0"/>
              <a:t> научно-технологического развития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163" y="214837"/>
            <a:ext cx="8452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Международная научно-практическая конференция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«Сотворчество в образовании, управлении и бизнесе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26 февраля 2022г.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Изображение 4" descr="рфф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" y="3792548"/>
            <a:ext cx="2482412" cy="1551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443" y="5344055"/>
            <a:ext cx="2718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 19-29-14016 «Методология анализа больших данных в образовании»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345" y="3911536"/>
            <a:ext cx="36071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Ольга Александровна Фиофанова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/>
                </a:solidFill>
              </a:rPr>
              <a:t>доктор педагогических наук,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руководитель проекта «Методология анализа больших данных в образовании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и ее интеграция в программы профессионального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развития педагогов и руководителей образования»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(ГРАНТ РФФИ 19-29-14016 ),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9" name="Изображение 8" descr="Fiоfanov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34" y="4062718"/>
            <a:ext cx="1762211" cy="17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89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22-02-26 в 7.05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6186" cy="2324506"/>
          </a:xfrm>
          <a:prstGeom prst="rect">
            <a:avLst/>
          </a:prstGeom>
        </p:spPr>
      </p:pic>
      <p:pic>
        <p:nvPicPr>
          <p:cNvPr id="5" name="Изображение 4" descr="FullSizeRender-26-02-22-06-13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15" y="0"/>
            <a:ext cx="3952485" cy="6858000"/>
          </a:xfrm>
          <a:prstGeom prst="rect">
            <a:avLst/>
          </a:prstGeom>
        </p:spPr>
      </p:pic>
      <p:pic>
        <p:nvPicPr>
          <p:cNvPr id="6" name="Изображение 5" descr="FullSizeRender-26-02-22-06-13-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087"/>
            <a:ext cx="3930336" cy="4638913"/>
          </a:xfrm>
          <a:prstGeom prst="rect">
            <a:avLst/>
          </a:prstGeom>
        </p:spPr>
      </p:pic>
      <p:sp>
        <p:nvSpPr>
          <p:cNvPr id="8" name="5-конечная звезда 7"/>
          <p:cNvSpPr/>
          <p:nvPr/>
        </p:nvSpPr>
        <p:spPr>
          <a:xfrm>
            <a:off x="4277115" y="3674389"/>
            <a:ext cx="914400" cy="9144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2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22-02-26 в 7.53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3587" cy="59565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5496" y="6147031"/>
            <a:ext cx="2939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https://konkurs.sochisirius.ru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368" y="5685366"/>
            <a:ext cx="4400006" cy="92333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Data-</a:t>
            </a:r>
            <a:r>
              <a:rPr lang="ru-RU" b="1" dirty="0" smtClean="0"/>
              <a:t>кейсы как основа проектов школьников на конкурс «Большие вызовы» (Сочи-Сириус)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547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647" y="302363"/>
            <a:ext cx="2933338" cy="1477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Образование в логике просвещения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8903" y="302363"/>
            <a:ext cx="2933338" cy="1477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Образование в логике проектной деятельности</a:t>
            </a:r>
          </a:p>
          <a:p>
            <a:r>
              <a:rPr lang="ru-RU" dirty="0" smtClean="0"/>
              <a:t>(проектно-ориентированное образование)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55151" y="1985862"/>
            <a:ext cx="569915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Регуляторы содержания образования и его обновления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8903" y="3759162"/>
            <a:ext cx="3294882" cy="301621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Ускорение оборота </a:t>
            </a:r>
            <a:r>
              <a:rPr lang="ru-RU" sz="1600" dirty="0" smtClean="0"/>
              <a:t>знаний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(опережающее образование)</a:t>
            </a:r>
            <a:endParaRPr lang="ru-RU" sz="1600" dirty="0" smtClean="0"/>
          </a:p>
          <a:p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Изменение носителей содержания образования и </a:t>
            </a:r>
            <a:r>
              <a:rPr lang="ru-RU" sz="1600" dirty="0"/>
              <a:t>форм организации </a:t>
            </a:r>
            <a:r>
              <a:rPr lang="ru-RU" sz="1600" dirty="0" smtClean="0"/>
              <a:t>(не </a:t>
            </a:r>
            <a:r>
              <a:rPr lang="ru-RU" sz="1600" dirty="0" smtClean="0"/>
              <a:t>только учебник) </a:t>
            </a:r>
            <a:endParaRPr lang="ru-RU" sz="1600" dirty="0" smtClean="0"/>
          </a:p>
          <a:p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Обучающийся</a:t>
            </a:r>
            <a:r>
              <a:rPr lang="ru-RU" sz="1600" dirty="0" smtClean="0"/>
              <a:t> </a:t>
            </a:r>
            <a:r>
              <a:rPr lang="ru-RU" sz="1600" dirty="0" smtClean="0"/>
              <a:t>как субъект создания содержания образования </a:t>
            </a:r>
            <a:endParaRPr lang="ru-RU" sz="16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32647" y="2721279"/>
            <a:ext cx="2933338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Федеральный перечень электронных образовательных ресурсов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68903" y="2796870"/>
            <a:ext cx="2933338" cy="64633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Стандарт цифровой образовательной среды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>
            <a:stCxn id="9" idx="3"/>
          </p:cNvCxnSpPr>
          <p:nvPr/>
        </p:nvCxnSpPr>
        <p:spPr>
          <a:xfrm>
            <a:off x="3265985" y="3182944"/>
            <a:ext cx="21029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65985" y="1224575"/>
            <a:ext cx="2102918" cy="15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91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обложк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7" y="771028"/>
            <a:ext cx="4618689" cy="5934571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76977" y="272128"/>
            <a:ext cx="302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Метапредметный учебник</a:t>
            </a:r>
            <a:endParaRPr lang="ru-RU" dirty="0"/>
          </a:p>
        </p:txBody>
      </p:sp>
      <p:pic>
        <p:nvPicPr>
          <p:cNvPr id="7" name="Изображение 6" descr="рфф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57" y="29172"/>
            <a:ext cx="2982576" cy="1648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2519" y="1463870"/>
            <a:ext cx="2718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 19-29-14016 «Методология анализа больших данных в образовании»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Изображение 8" descr="Снимок экрана 2022-02-26 в 8.02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29" y="3157845"/>
            <a:ext cx="1866900" cy="17272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01442" y="5360884"/>
            <a:ext cx="3189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https://rffi.1sept.ru/person/450</a:t>
            </a:r>
            <a:endParaRPr lang="ru-RU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9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22-02-26 в 8.20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200"/>
            <a:ext cx="9018494" cy="6192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406" y="132452"/>
            <a:ext cx="825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66FF"/>
                </a:solidFill>
              </a:rPr>
              <a:t>Приглашаем :               </a:t>
            </a:r>
            <a:r>
              <a:rPr lang="en-US" dirty="0" smtClean="0">
                <a:hlinkClick r:id="rId3"/>
              </a:rPr>
              <a:t>http://bigdata-edu.com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93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22-02-26 в 8.20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029"/>
            <a:ext cx="8889660" cy="5956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368" y="184666"/>
            <a:ext cx="579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http://bigdata-edu.com</a:t>
            </a:r>
            <a:endParaRPr lang="ru-RU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1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22-02-26 в 8.28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8281" cy="4444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Изображение 5" descr="Снимок экрана 2022-02-26 в 8.29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18" y="2842224"/>
            <a:ext cx="5556380" cy="39004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64954" y="514019"/>
            <a:ext cx="4868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366FF"/>
                </a:solidFill>
              </a:rPr>
              <a:t>ФГОС ООО </a:t>
            </a:r>
          </a:p>
          <a:p>
            <a:endParaRPr lang="ru-RU" dirty="0"/>
          </a:p>
          <a:p>
            <a:r>
              <a:rPr lang="en-US" dirty="0" smtClean="0">
                <a:hlinkClick r:id="rId4"/>
              </a:rPr>
              <a:t>http://publication.pravo.gov.ru/Document/View/0001202107050027?index=0&amp;rangeSize=1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3179207" y="4036563"/>
            <a:ext cx="552221" cy="40819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9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tech-strateg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47003" cy="3416716"/>
          </a:xfrm>
          <a:prstGeom prst="rect">
            <a:avLst/>
          </a:prstGeom>
        </p:spPr>
      </p:pic>
      <p:pic>
        <p:nvPicPr>
          <p:cNvPr id="5" name="Изображение 4" descr="Снимок экрана 2022-02-26 в 7.51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3028"/>
            <a:ext cx="6244683" cy="3564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2758" y="3855144"/>
            <a:ext cx="2449488" cy="175432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Можно ли «большие данные» сделать дидактическим и технологическим инструментом в образовании?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056360" y="3855144"/>
            <a:ext cx="376495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64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tech-strateg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47003" cy="3416716"/>
          </a:xfrm>
          <a:prstGeom prst="rect">
            <a:avLst/>
          </a:prstGeom>
        </p:spPr>
      </p:pic>
      <p:pic>
        <p:nvPicPr>
          <p:cNvPr id="5" name="Изображение 4" descr="Снимок экрана 2022-02-26 в 7.51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3028"/>
            <a:ext cx="6244683" cy="3564972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056360" y="3053879"/>
            <a:ext cx="4520969" cy="8012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056360" y="3856361"/>
            <a:ext cx="452096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056360" y="3856361"/>
            <a:ext cx="4520969" cy="9209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37378" y="2361039"/>
            <a:ext cx="2056361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образовательная технология</a:t>
            </a:r>
            <a:endParaRPr lang="ru-RU" sz="2000" dirty="0" smtClean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7378" y="3416716"/>
            <a:ext cx="2056361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800000"/>
                </a:solidFill>
              </a:rPr>
              <a:t>содержание образования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77329" y="4343610"/>
            <a:ext cx="2261975" cy="132343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800000"/>
                </a:solidFill>
              </a:rPr>
              <a:t>компетентностный результат                       образовательных программ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382363" y="5754511"/>
            <a:ext cx="24569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Data-</a:t>
            </a:r>
            <a:r>
              <a:rPr lang="ru-RU" dirty="0" smtClean="0"/>
              <a:t>грамотность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2363" y="6269678"/>
            <a:ext cx="24569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Data</a:t>
            </a:r>
            <a:r>
              <a:rPr lang="ru-RU" dirty="0"/>
              <a:t>-</a:t>
            </a:r>
            <a:r>
              <a:rPr lang="ru-RU" dirty="0" smtClean="0"/>
              <a:t>компетенци</a:t>
            </a:r>
            <a:r>
              <a:rPr lang="ru-RU" dirty="0"/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229790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22-02-26 в 6.26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97" y="670389"/>
            <a:ext cx="1739900" cy="1612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49663" y="2283289"/>
            <a:ext cx="133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3366FF"/>
                </a:solidFill>
              </a:rPr>
              <a:t>https://нтр.рф/</a:t>
            </a:r>
            <a:endParaRPr lang="ru-RU" sz="1400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2082" y="147169"/>
            <a:ext cx="246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"/>
                <a:cs typeface="Times"/>
              </a:rPr>
              <a:t>Открытая система науки и технологий: реестры данных</a:t>
            </a:r>
            <a:endParaRPr lang="ru-RU" sz="1400" dirty="0">
              <a:latin typeface="Times"/>
              <a:cs typeface="Times"/>
            </a:endParaRPr>
          </a:p>
        </p:txBody>
      </p:sp>
      <p:pic>
        <p:nvPicPr>
          <p:cNvPr id="7" name="Изображение 6" descr="Снимок экрана 2022-02-26 в 6.30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78" y="3103753"/>
            <a:ext cx="1612900" cy="15367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02082" y="4538258"/>
            <a:ext cx="1935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</a:rPr>
              <a:t>https://nsud.info.gov.ru</a:t>
            </a:r>
            <a:endParaRPr lang="ru-RU" sz="1400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6387" y="2612663"/>
            <a:ext cx="388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Единая информационная платформа Национальной системы управления данными</a:t>
            </a:r>
            <a:endParaRPr lang="ru-RU" sz="1400" dirty="0"/>
          </a:p>
        </p:txBody>
      </p:sp>
      <p:pic>
        <p:nvPicPr>
          <p:cNvPr id="10" name="Изображение 9" descr="Снимок экрана 2022-02-26 в 6.36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7" y="5105400"/>
            <a:ext cx="1575270" cy="154175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33467" y="6134986"/>
            <a:ext cx="2694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</a:rPr>
              <a:t>https://minzdrav.gov.ru/opendata</a:t>
            </a:r>
            <a:endParaRPr lang="ru-RU" sz="1400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467" y="5299530"/>
            <a:ext cx="269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Реестры открытых данных министерств </a:t>
            </a:r>
            <a:r>
              <a:rPr lang="en-US" sz="1400" b="1" dirty="0" smtClean="0"/>
              <a:t>OpenData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  <p:pic>
        <p:nvPicPr>
          <p:cNvPr id="13" name="Изображение 12" descr="Снимок экрана 2022-02-26 в 6.42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3" y="5110454"/>
            <a:ext cx="1524000" cy="15367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23172" y="6134986"/>
            <a:ext cx="1578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</a:rPr>
              <a:t>https://data.gov.ru</a:t>
            </a:r>
            <a:endParaRPr lang="ru-RU" sz="1400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8033" y="5299530"/>
            <a:ext cx="2024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</a:t>
            </a:r>
            <a:r>
              <a:rPr lang="en-US" sz="1400" dirty="0" smtClean="0"/>
              <a:t>h</a:t>
            </a:r>
            <a:r>
              <a:rPr lang="ru-RU" sz="1400" dirty="0" smtClean="0"/>
              <a:t>тал открытых данных России </a:t>
            </a:r>
            <a:r>
              <a:rPr lang="en-US" sz="1400" b="1" dirty="0" smtClean="0"/>
              <a:t>Data.Gov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4033" y="437978"/>
            <a:ext cx="1984765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Источники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Data-</a:t>
            </a:r>
            <a:r>
              <a:rPr lang="ru-RU" dirty="0" smtClean="0">
                <a:solidFill>
                  <a:srgbClr val="FF0000"/>
                </a:solidFill>
              </a:rPr>
              <a:t>кейсов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по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школьным предметам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832068" y="670389"/>
            <a:ext cx="32421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638798" y="2058496"/>
            <a:ext cx="1813680" cy="2219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759111" y="2030680"/>
            <a:ext cx="0" cy="291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Изображение 23" descr="Снимок экрана 2022-02-26 в 6.52.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39" y="3365944"/>
            <a:ext cx="1594759" cy="158320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552553" y="4384369"/>
            <a:ext cx="3068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</a:rPr>
              <a:t>https://rostec.ru/innovations/#projects</a:t>
            </a:r>
            <a:endParaRPr lang="ru-RU" sz="1400" dirty="0">
              <a:solidFill>
                <a:srgbClr val="3366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4386" y="2627380"/>
            <a:ext cx="2757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Открытые данные по перспективным разработкам Госкорпораций </a:t>
            </a:r>
            <a:endParaRPr lang="ru-RU" sz="14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 flipV="1">
            <a:off x="2832068" y="1378740"/>
            <a:ext cx="3242162" cy="904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82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22-02-26 в 6.57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46" y="0"/>
            <a:ext cx="6136754" cy="6858000"/>
          </a:xfrm>
          <a:prstGeom prst="rect">
            <a:avLst/>
          </a:prstGeom>
        </p:spPr>
      </p:pic>
      <p:pic>
        <p:nvPicPr>
          <p:cNvPr id="5" name="Изображение 4" descr="Снимок экрана 2022-02-26 в 7.03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2597" cy="1737311"/>
          </a:xfrm>
          <a:prstGeom prst="rect">
            <a:avLst/>
          </a:prstGeom>
        </p:spPr>
      </p:pic>
      <p:pic>
        <p:nvPicPr>
          <p:cNvPr id="6" name="Изображение 5" descr="Снимок экрана 2022-02-26 в 7.02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97" y="0"/>
            <a:ext cx="1323487" cy="1761063"/>
          </a:xfrm>
          <a:prstGeom prst="rect">
            <a:avLst/>
          </a:prstGeom>
        </p:spPr>
      </p:pic>
      <p:pic>
        <p:nvPicPr>
          <p:cNvPr id="7" name="Изображение 6" descr="Снимок экрана 2022-02-26 в 7.02.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4" y="1761063"/>
            <a:ext cx="2793442" cy="1894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384" y="3710145"/>
            <a:ext cx="262793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Сгековые суда на воздушной подушке</a:t>
            </a:r>
            <a:endParaRPr lang="ru-RU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31384" y="4394376"/>
            <a:ext cx="262793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ПД-14 новый российский двигатель в гражданской авиации</a:t>
            </a:r>
            <a:endParaRPr lang="ru-RU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31384" y="5262435"/>
            <a:ext cx="26279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Нейроинтерфейсы</a:t>
            </a:r>
            <a:endParaRPr lang="ru-RU" sz="1400" dirty="0"/>
          </a:p>
        </p:txBody>
      </p:sp>
      <p:pic>
        <p:nvPicPr>
          <p:cNvPr id="11" name="Изображение 10" descr="Снимок экрана 2022-02-26 в 6.52.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3" y="5642788"/>
            <a:ext cx="1231213" cy="122229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62596" y="6488668"/>
            <a:ext cx="389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https://rostec.ru/innovations/#projects</a:t>
            </a:r>
            <a:endParaRPr lang="ru-RU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4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22-02-26 в 6.4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283" y="0"/>
            <a:ext cx="6560717" cy="6858000"/>
          </a:xfrm>
          <a:prstGeom prst="rect">
            <a:avLst/>
          </a:prstGeom>
        </p:spPr>
      </p:pic>
      <p:pic>
        <p:nvPicPr>
          <p:cNvPr id="5" name="Изображение 4" descr="Снимок экрана 2022-02-26 в 7.05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8000" cy="1967561"/>
          </a:xfrm>
          <a:prstGeom prst="rect">
            <a:avLst/>
          </a:prstGeom>
        </p:spPr>
      </p:pic>
      <p:pic>
        <p:nvPicPr>
          <p:cNvPr id="6" name="Изображение 5" descr="Снимок экрана 2022-02-26 в 7.02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96" y="1967560"/>
            <a:ext cx="1637596" cy="1906789"/>
          </a:xfrm>
          <a:prstGeom prst="rect">
            <a:avLst/>
          </a:prstGeom>
        </p:spPr>
      </p:pic>
      <p:pic>
        <p:nvPicPr>
          <p:cNvPr id="8" name="Изображение 7" descr="Снимок экрана 2022-02-26 в 6.42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8" y="4497285"/>
            <a:ext cx="1524000" cy="15367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1368" y="6339376"/>
            <a:ext cx="197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https://data.gov.ru</a:t>
            </a:r>
            <a:endParaRPr lang="ru-RU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4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22-02-26 в 7.00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6" y="0"/>
            <a:ext cx="1576613" cy="2075641"/>
          </a:xfrm>
          <a:prstGeom prst="rect">
            <a:avLst/>
          </a:prstGeom>
        </p:spPr>
      </p:pic>
      <p:pic>
        <p:nvPicPr>
          <p:cNvPr id="6" name="Изображение 5" descr="Снимок экрана 2022-02-26 в 6.30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672"/>
            <a:ext cx="9144000" cy="4930328"/>
          </a:xfrm>
          <a:prstGeom prst="rect">
            <a:avLst/>
          </a:prstGeom>
        </p:spPr>
      </p:pic>
      <p:pic>
        <p:nvPicPr>
          <p:cNvPr id="7" name="Изображение 6" descr="Снимок экрана 2022-02-26 в 7.02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25" y="20883"/>
            <a:ext cx="1637596" cy="1906789"/>
          </a:xfrm>
          <a:prstGeom prst="rect">
            <a:avLst/>
          </a:prstGeom>
        </p:spPr>
      </p:pic>
      <p:pic>
        <p:nvPicPr>
          <p:cNvPr id="8" name="Изображение 7" descr="Снимок экрана 2022-02-26 в 6.30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52" y="20883"/>
            <a:ext cx="1612900" cy="15367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96952" y="1576239"/>
            <a:ext cx="2435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https://nsud.info.gov.ru</a:t>
            </a:r>
            <a:endParaRPr lang="ru-RU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7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22-02-26 в 7.05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6186" cy="2324506"/>
          </a:xfrm>
          <a:prstGeom prst="rect">
            <a:avLst/>
          </a:prstGeom>
        </p:spPr>
      </p:pic>
      <p:pic>
        <p:nvPicPr>
          <p:cNvPr id="5" name="Изображение 4" descr="FullSizeRender-26-02-22-06-13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86" y="175191"/>
            <a:ext cx="3846688" cy="6117088"/>
          </a:xfrm>
          <a:prstGeom prst="rect">
            <a:avLst/>
          </a:prstGeom>
        </p:spPr>
      </p:pic>
      <p:pic>
        <p:nvPicPr>
          <p:cNvPr id="6" name="Изображение 5" descr="FullSizeRender-26-02-22-06-13-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83" y="2324506"/>
            <a:ext cx="3952485" cy="4533494"/>
          </a:xfrm>
          <a:prstGeom prst="rect">
            <a:avLst/>
          </a:prstGeom>
        </p:spPr>
      </p:pic>
      <p:pic>
        <p:nvPicPr>
          <p:cNvPr id="7" name="Изображение 6" descr="Снимок экрана 2022-02-26 в 6.36.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06" y="5105400"/>
            <a:ext cx="1212680" cy="11868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13506" y="6488668"/>
            <a:ext cx="3411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https://minzdrav.gov.ru/opendata</a:t>
            </a:r>
            <a:endParaRPr lang="ru-RU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79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366</Words>
  <Application>Microsoft Macintosh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32</cp:revision>
  <dcterms:created xsi:type="dcterms:W3CDTF">2022-02-26T03:22:55Z</dcterms:created>
  <dcterms:modified xsi:type="dcterms:W3CDTF">2022-02-26T05:55:52Z</dcterms:modified>
</cp:coreProperties>
</file>