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8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4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24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442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928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41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96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838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9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1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40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90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0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70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03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3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80C233-CE8B-4E1C-9F5B-A8108825E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521A699-C3DC-41A1-98F3-FB5E03FEC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29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 образования»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1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685801"/>
            <a:ext cx="10018712" cy="5105400"/>
          </a:xfrm>
        </p:spPr>
        <p:txBody>
          <a:bodyPr>
            <a:normAutofit/>
          </a:bodyPr>
          <a:lstStyle/>
          <a:p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модель автомобиля</a:t>
            </a:r>
          </a:p>
          <a:p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очень модный современный образ</a:t>
            </a:r>
            <a:endParaRPr lang="en-US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Concept-art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направление искусства; произведение современного искусства</a:t>
            </a:r>
            <a:endParaRPr lang="en-US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93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4064000"/>
          </a:xfrm>
        </p:spPr>
        <p:txBody>
          <a:bodyPr/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 – инновационная идея, содержащая в себе созидательный смысл; 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Концепт-продукт - продукт, демонстрирующий эту идею.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2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Концепт в лингвистике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11022"/>
            <a:ext cx="10018713" cy="3962399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 культурные константы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языка, которые появляются в глубокой древности и доходят до наших дней,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осмысливаясь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воззрения мыслителей, писателей и рядовых носителей языка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(Ю. С. Степанов «Константы: словарь русской культуры»)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Ядерная часть концепта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087333"/>
              </p:ext>
            </p:extLst>
          </p:nvPr>
        </p:nvGraphicFramePr>
        <p:xfrm>
          <a:off x="1484310" y="2280355"/>
          <a:ext cx="10572222" cy="4233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111">
                  <a:extLst>
                    <a:ext uri="{9D8B030D-6E8A-4147-A177-3AD203B41FA5}">
                      <a16:colId xmlns:a16="http://schemas.microsoft.com/office/drawing/2014/main" val="2016925304"/>
                    </a:ext>
                  </a:extLst>
                </a:gridCol>
                <a:gridCol w="5286111">
                  <a:extLst>
                    <a:ext uri="{9D8B030D-6E8A-4147-A177-3AD203B41FA5}">
                      <a16:colId xmlns:a16="http://schemas.microsoft.com/office/drawing/2014/main" val="4208562398"/>
                    </a:ext>
                  </a:extLst>
                </a:gridCol>
              </a:tblGrid>
              <a:tr h="5943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«Толковый словарь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русского языка» под ред. С. И. Ожегова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«Толковый словарь живого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великорусского языка» В. И. Даля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070541"/>
                  </a:ext>
                </a:extLst>
              </a:tr>
              <a:tr h="359380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Образование - </a:t>
                      </a:r>
                      <a:r>
                        <a:rPr lang="ru-RU" i="1" dirty="0" smtClean="0"/>
                        <a:t>-я, ср. 1. Получение систематизированных знаний и навыков, обучение, просвещение. Право на о. Народное о. 2. Совокупность знаний, полученных в результате обучения. Дать о. кому-н. Получить о. Начальное, среднее, высшее, специальное о. || прил. образовательный, -</a:t>
                      </a:r>
                      <a:r>
                        <a:rPr lang="ru-RU" i="1" dirty="0" err="1" smtClean="0"/>
                        <a:t>ая</a:t>
                      </a:r>
                      <a:r>
                        <a:rPr lang="ru-RU" i="1" dirty="0" smtClean="0"/>
                        <a:t>, -</a:t>
                      </a:r>
                      <a:r>
                        <a:rPr lang="ru-RU" i="1" dirty="0" err="1" smtClean="0"/>
                        <a:t>ое</a:t>
                      </a:r>
                      <a:r>
                        <a:rPr lang="ru-RU" i="1" dirty="0" smtClean="0"/>
                        <a:t>. О. ценз (спец.).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Специальной словарной статьи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нет, но значение слова «образование» можно встретить в словарной статье «Образ», где находим такое толкование «образование – создание чего-то по образу». В словарной статье «воспитание» </a:t>
                      </a:r>
                    </a:p>
                    <a:p>
                      <a:pPr algn="just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воспитать кого, заботиться о вещественных и нравственных потребностях малолетнего, до возраста его.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Воспитанный человек. выросший в обычных правилах светского приличия, против. невежа; близкий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образованный, обогащенный сведениями,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926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75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Понятийные синонимы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5744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8655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Периферийная часть концепта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867" y="1636889"/>
            <a:ext cx="10837333" cy="522111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 и поговорки </a:t>
            </a:r>
          </a:p>
          <a:p>
            <a:pPr lvl="0" algn="just"/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Долгий процесс, сопровождающийся различного рода неприятностями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(успех науки дело времени и муки; в науку нет коротких путей; кто хочет много знать, должен мало спать; повторенье – мать ученья; век живи – век учись; идти в науку – терпеть муку);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элемент  растительного мира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(ученья корень горек, да плод сладок; добрые семенами знаний непременно дадут добрые всходы);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процесс, который должен иметь обязательное завершение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(всяк учится, но не всяк доучивается)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Подчеркивается важность социального значения получения образования </a:t>
            </a:r>
            <a:r>
              <a:rPr lang="ru-RU" sz="4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(человек неученый, что топор </a:t>
            </a:r>
            <a:r>
              <a:rPr lang="ru-RU" sz="4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неточённый</a:t>
            </a:r>
            <a:r>
              <a:rPr lang="ru-RU" sz="4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мудрец известен знаниями, а не происхождением).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Подчеркивается ценность получения именно знаний и овладение какими-то навыками, а не просто получение образования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(диплом имеет, а дела не разумеет; знает не тот, кто учился, а тот кто делом всего добился)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2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3913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Метафорическая модель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– экономика»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427111"/>
            <a:ext cx="10018712" cy="336409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Наступивший мировой экономический кризис в большинстве своем воспринимается как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государство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сдать на отлично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либо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провалить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собрании с главами регионов, посвященному предстоящей подготовке к зиме,  президент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выставил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многим неудовлетворительные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банки страны объявили о начале продолжительных долговых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2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119</TotalTime>
  <Words>479</Words>
  <Application>Microsoft Office PowerPoint</Application>
  <PresentationFormat>Широкоэкранный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Corbel</vt:lpstr>
      <vt:lpstr>Times New Roman</vt:lpstr>
      <vt:lpstr>Параллакс</vt:lpstr>
      <vt:lpstr>Мастер-класс «Образ образования»</vt:lpstr>
      <vt:lpstr>Презентация PowerPoint</vt:lpstr>
      <vt:lpstr>Концепт  </vt:lpstr>
      <vt:lpstr>Концепт в лингвистике</vt:lpstr>
      <vt:lpstr>Ядерная часть концепта </vt:lpstr>
      <vt:lpstr>Понятийные синонимы  </vt:lpstr>
      <vt:lpstr>Периферийная часть концепта</vt:lpstr>
      <vt:lpstr>Метафорическая модель  «Образование – экономика»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«Образ образования»</dc:title>
  <dc:creator>Ольга Приказчикова</dc:creator>
  <cp:lastModifiedBy>Ольга Приказчикова</cp:lastModifiedBy>
  <cp:revision>25</cp:revision>
  <dcterms:created xsi:type="dcterms:W3CDTF">2017-04-02T12:35:22Z</dcterms:created>
  <dcterms:modified xsi:type="dcterms:W3CDTF">2017-04-03T16:20:40Z</dcterms:modified>
</cp:coreProperties>
</file>