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65FE-E226-4EF4-91B6-BF67C1F30920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9528-37AA-45BA-B10C-769597DB1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232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65FE-E226-4EF4-91B6-BF67C1F30920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9528-37AA-45BA-B10C-769597DB1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395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65FE-E226-4EF4-91B6-BF67C1F30920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9528-37AA-45BA-B10C-769597DB1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049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65FE-E226-4EF4-91B6-BF67C1F30920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9528-37AA-45BA-B10C-769597DB1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439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65FE-E226-4EF4-91B6-BF67C1F30920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9528-37AA-45BA-B10C-769597DB1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13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65FE-E226-4EF4-91B6-BF67C1F30920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9528-37AA-45BA-B10C-769597DB1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836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65FE-E226-4EF4-91B6-BF67C1F30920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9528-37AA-45BA-B10C-769597DB1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45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65FE-E226-4EF4-91B6-BF67C1F30920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9528-37AA-45BA-B10C-769597DB1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16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65FE-E226-4EF4-91B6-BF67C1F30920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9528-37AA-45BA-B10C-769597DB1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23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65FE-E226-4EF4-91B6-BF67C1F30920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9528-37AA-45BA-B10C-769597DB1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64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65FE-E226-4EF4-91B6-BF67C1F30920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9528-37AA-45BA-B10C-769597DB1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491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065FE-E226-4EF4-91B6-BF67C1F30920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09528-37AA-45BA-B10C-769597DB1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41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Bahnschrift Condensed" panose="020B0502040204020203" pitchFamily="34" charset="0"/>
              </a:rPr>
              <a:t>Чтение: </a:t>
            </a:r>
            <a:r>
              <a:rPr lang="ru-RU" dirty="0" smtClean="0">
                <a:latin typeface="Bahnschrift Condensed" panose="020B0502040204020203" pitchFamily="34" charset="0"/>
              </a:rPr>
              <a:t>деятельность, </a:t>
            </a:r>
            <a:r>
              <a:rPr lang="ru-RU" dirty="0" smtClean="0">
                <a:latin typeface="Bahnschrift Condensed" panose="020B0502040204020203" pitchFamily="34" charset="0"/>
              </a:rPr>
              <a:t>процесс, результат, эмоции </a:t>
            </a:r>
            <a:endParaRPr lang="ru-RU" dirty="0">
              <a:latin typeface="Bahnschrift Condensed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741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prstClr val="black"/>
                </a:solidFill>
                <a:latin typeface="Bahnschrift Condensed" panose="020B0502040204020203" pitchFamily="34" charset="0"/>
              </a:rPr>
              <a:t>Чтение - </a:t>
            </a:r>
            <a:r>
              <a:rPr lang="ru-RU" dirty="0" smtClean="0">
                <a:solidFill>
                  <a:prstClr val="black"/>
                </a:solidFill>
                <a:latin typeface="Bahnschrift Condensed" panose="020B0502040204020203" pitchFamily="34" charset="0"/>
              </a:rPr>
              <a:t>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7561217" cy="435133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- специфически-человеческая форма активности, обусловленная наличием сознания.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как РЕЧЕВАЯ деятельность по воспроизведению текста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549" y="3227061"/>
            <a:ext cx="3841211" cy="363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01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5249091" cy="928098"/>
          </a:xfrm>
        </p:spPr>
        <p:txBody>
          <a:bodyPr/>
          <a:lstStyle/>
          <a:p>
            <a:pPr algn="ctr"/>
            <a:r>
              <a:rPr lang="ru-RU" dirty="0" smtClean="0">
                <a:latin typeface="Bahnschrift Condensed" panose="020B0502040204020203" pitchFamily="34" charset="0"/>
              </a:rPr>
              <a:t>Чтение - процесс</a:t>
            </a:r>
            <a:endParaRPr lang="ru-RU" dirty="0">
              <a:latin typeface="Bahnschrift Condensed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8902" y="1293224"/>
            <a:ext cx="78938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- последовательная смена явлений, состояний в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чего-нибудь.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как психофизиологический процесс ВОСПРИЯТИЯ ТЕКСТА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2377440"/>
            <a:ext cx="3505200" cy="4265780"/>
          </a:xfrm>
        </p:spPr>
      </p:pic>
    </p:spTree>
    <p:extLst>
      <p:ext uri="{BB962C8B-B14F-4D97-AF65-F5344CB8AC3E}">
        <p14:creationId xmlns:p14="http://schemas.microsoft.com/office/powerpoint/2010/main" val="1168474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prstClr val="black"/>
                </a:solidFill>
                <a:latin typeface="Bahnschrift Condensed" panose="020B0502040204020203" pitchFamily="34" charset="0"/>
              </a:rPr>
              <a:t>Чтение - </a:t>
            </a:r>
            <a:r>
              <a:rPr lang="ru-RU" dirty="0" smtClean="0">
                <a:solidFill>
                  <a:prstClr val="black"/>
                </a:solidFill>
                <a:latin typeface="Bahnschrift Condensed" panose="020B0502040204020203" pitchFamily="34" charset="0"/>
              </a:rPr>
              <a:t>результат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8031480" cy="435133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- последствие цепочки (череды) действий (итог) или событий, выраженных качественно или количественно.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как результат ВОЗДЕЙСТВИЕ на читающего, его чувства и поведение.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210" y="1825625"/>
            <a:ext cx="3085925" cy="4415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660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prstClr val="black"/>
                </a:solidFill>
                <a:latin typeface="Bahnschrift Condensed" panose="020B0502040204020203" pitchFamily="34" charset="0"/>
              </a:rPr>
              <a:t>Чтение - </a:t>
            </a:r>
            <a:r>
              <a:rPr lang="ru-RU" dirty="0" smtClean="0">
                <a:solidFill>
                  <a:prstClr val="black"/>
                </a:solidFill>
                <a:latin typeface="Bahnschrift Condensed" panose="020B0502040204020203" pitchFamily="34" charset="0"/>
              </a:rPr>
              <a:t>эмоции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8031480" cy="435133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Эмоции - это психическая реакция человека на определенные ситуации, в которых он находится.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как эмоции СТИМУЛИРОВАНИЕ жажды познания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036" y="3318402"/>
            <a:ext cx="3121152" cy="312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26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9697" y="-92075"/>
            <a:ext cx="6152606" cy="1325563"/>
          </a:xfrm>
        </p:spPr>
        <p:txBody>
          <a:bodyPr/>
          <a:lstStyle/>
          <a:p>
            <a:pPr algn="ctr"/>
            <a:r>
              <a:rPr lang="ru-RU" dirty="0">
                <a:solidFill>
                  <a:prstClr val="black"/>
                </a:solidFill>
                <a:latin typeface="Bahnschrift Condensed" panose="020B0502040204020203" pitchFamily="34" charset="0"/>
              </a:rPr>
              <a:t>Чтение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sz="4000" dirty="0">
                <a:latin typeface="Bahnschrift Condensed" panose="020B0502040204020203" pitchFamily="34" charset="0"/>
              </a:rPr>
              <a:t> </a:t>
            </a:r>
            <a:r>
              <a:rPr lang="ru-RU" sz="4000" dirty="0" smtClean="0">
                <a:latin typeface="Bahnschrift Condensed" panose="020B0502040204020203" pitchFamily="34" charset="0"/>
              </a:rPr>
              <a:t>                                                                                     ?</a:t>
            </a:r>
          </a:p>
          <a:p>
            <a:pPr marL="0" indent="0">
              <a:buNone/>
            </a:pPr>
            <a:r>
              <a:rPr lang="ru-RU" sz="4000" dirty="0" smtClean="0">
                <a:latin typeface="Bahnschrift Condensed" panose="020B0502040204020203" pitchFamily="34" charset="0"/>
              </a:rPr>
              <a:t>                                                                   ?         ЭМОЦИИ</a:t>
            </a:r>
          </a:p>
          <a:p>
            <a:pPr marL="0" indent="0">
              <a:buNone/>
            </a:pPr>
            <a:r>
              <a:rPr lang="ru-RU" sz="4000" dirty="0" smtClean="0">
                <a:latin typeface="Bahnschrift Condensed" panose="020B0502040204020203" pitchFamily="34" charset="0"/>
              </a:rPr>
              <a:t>       ?                          ?                       РЕЗУЛЬТАТ</a:t>
            </a:r>
            <a:endParaRPr lang="ru-RU" sz="4000" dirty="0">
              <a:latin typeface="Bahnschrift Condensed" panose="020B0502040204020203" pitchFamily="34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Bahnschrift Condensed" panose="020B0502040204020203" pitchFamily="34" charset="0"/>
              </a:rPr>
              <a:t>                        ДЕЯТЕЛЬНОСТЬ</a:t>
            </a:r>
          </a:p>
          <a:p>
            <a:pPr marL="0" indent="0">
              <a:buNone/>
            </a:pPr>
            <a:r>
              <a:rPr lang="ru-RU" sz="4000" dirty="0" smtClean="0">
                <a:latin typeface="Bahnschrift Condensed" panose="020B0502040204020203" pitchFamily="34" charset="0"/>
              </a:rPr>
              <a:t>ПРОЦЕСС</a:t>
            </a:r>
            <a:endParaRPr lang="ru-RU" sz="4000" dirty="0">
              <a:latin typeface="Bahnschrif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483" y="809262"/>
            <a:ext cx="2801020" cy="325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764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Bahnschrift Condensed" panose="020B0502040204020203" pitchFamily="34" charset="0"/>
              </a:rPr>
              <a:t>ЦЕЛЬ ЧТЕНИЯ</a:t>
            </a:r>
            <a:endParaRPr lang="ru-RU" sz="6600" b="1" dirty="0">
              <a:latin typeface="Bahnschrif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Деятельность – цель: воспроизвести текст для понимания его тематики.  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Процесс – цель: восприятие текста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Результат – цель: «вживание» в текст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Эмоции – цель: …..?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016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Bahnschrift Condensed" panose="020B0502040204020203" pitchFamily="34" charset="0"/>
              </a:rPr>
              <a:t>РАЗНЫЕ ЦЕЛИ – РАЗНОЕ ЧТЕНИЕ</a:t>
            </a:r>
            <a:endParaRPr lang="ru-RU" dirty="0">
              <a:latin typeface="Bahnschrif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Из чего же вырастает огромная человеческая любовь ко всему, что умещается в одном слове – Родина? (2) Родина это очень много. (3) Это и тр....пинка с бродом через ручей. (4) Это и ракета нацеленная к Луне и птицы летящие на север над нашим домом. (5) Это и Москва, и малые, в десять дворов, деревеньки. (6) Это имена людей названия машин танцы которым неистов... хлопают во всех городах Земли. (7) Родина подобна огромному дереву, на котором не сосчитать листьев. (8) И все, что мы делаем доброго, прибавляет силу ему. (9) Но всякое дерево имеет корни. (10) Без корней его повалил бы даже несильный ветер. (11) Корни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п..тают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дерево связывают его с землей. (12) Корни это то, чем мы жили вчера, год назад, сто, тысячу лет назад. (13) Это наша история.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1468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350</Words>
  <Application>Microsoft Office PowerPoint</Application>
  <PresentationFormat>Широкоэкранный</PresentationFormat>
  <Paragraphs>30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Bahnschrift Condensed</vt:lpstr>
      <vt:lpstr>Calibri</vt:lpstr>
      <vt:lpstr>Calibri Light</vt:lpstr>
      <vt:lpstr>Times New Roman</vt:lpstr>
      <vt:lpstr>Тема Office</vt:lpstr>
      <vt:lpstr>Чтение: деятельность, процесс, результат, эмоции </vt:lpstr>
      <vt:lpstr>Чтение - деятельность</vt:lpstr>
      <vt:lpstr>Чтение - процесс</vt:lpstr>
      <vt:lpstr>Чтение - результат</vt:lpstr>
      <vt:lpstr>Чтение - эмоции</vt:lpstr>
      <vt:lpstr>Чтение</vt:lpstr>
      <vt:lpstr>ЦЕЛЬ ЧТЕНИЯ</vt:lpstr>
      <vt:lpstr>РАЗНЫЕ ЦЕЛИ – РАЗНОЕ ЧТЕНИЕ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Чтение: процесс, деятельность, результат, эмоции</dc:title>
  <dc:creator>Ольга Приказчикова</dc:creator>
  <cp:lastModifiedBy>Ольга Приказчикова</cp:lastModifiedBy>
  <cp:revision>18</cp:revision>
  <dcterms:created xsi:type="dcterms:W3CDTF">2021-06-01T14:26:39Z</dcterms:created>
  <dcterms:modified xsi:type="dcterms:W3CDTF">2021-06-02T19:12:50Z</dcterms:modified>
</cp:coreProperties>
</file>