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0" r:id="rId10"/>
    <p:sldId id="267" r:id="rId11"/>
    <p:sldId id="264" r:id="rId12"/>
    <p:sldId id="263" r:id="rId13"/>
    <p:sldId id="269" r:id="rId14"/>
    <p:sldId id="265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12D1D-0A75-41FE-BE83-9933D565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886395-62EF-4FB9-AF4C-00C6414B0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DB757-DC52-4EA1-9DF2-C597E5E1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863EE-6968-4948-B6E8-32222148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BBB7C-5314-43A3-92DF-4878479D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4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83F5A-7CBB-4613-9D65-EDA35C03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A9115C-2462-4C17-A2D4-DF822A7BC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30E58-B7D9-4F8A-8198-B33A4954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AFB57-C046-4B9F-8FA0-62332E23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69BE4-F039-47D0-B7CE-F395EF88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9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1A7B53-144C-4EEF-9C8E-FECEB30ED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7C9591-B875-45A6-AB0B-819AD5B30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9C180-8715-4A98-9103-33776228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524E6-0F43-4255-A6DA-80BB604C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00B06-D16E-4C13-870B-C339E4E1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B9CA-1688-44F5-AC35-BDCC3C40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1BB5-BCF1-4449-BB32-1B8A1875A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A8799-AA05-46BA-82C5-FE8448A7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A3218-F2B8-4C19-89E8-BD60E628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BD4C1-AAE1-4E70-AF4E-665355FA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8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8AF44-A736-49AC-B714-F4B04ED1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69ECB-2B2D-4807-8A8E-53FF9C75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9DF5D-D7D5-4440-BEB0-B860B87E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EBA61-4057-412D-B780-F86ED996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8811B-D34A-4FDE-AD12-7586D0C9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8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9693F-85E9-4DBD-B4A7-DF82FA64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D1E1F-6EA6-4E51-9E98-0896F48CA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0D25F5-3A30-45CE-B7E8-9F258817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DD943-7D6E-4BE4-8E26-9F85FCE2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7AED55-61C7-48B8-B50C-A8008AB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6B26-4B3A-4F75-BB68-9D780FB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6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81350-C7EA-4558-850E-FFBFEF4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6A41C-8A98-4199-92E4-8A3C1BA7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B9E130-2DAF-4B0A-8811-419E0F39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B5DDC8-3CED-4AA4-94FF-FD3B4BB28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33E44A-B86B-478C-8CEA-8C885C4A8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A4BEBC-DB61-4B14-AA16-EED02E8D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CA2088-F413-48F5-9F9A-D34E41A4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511E20-3B52-49FD-BA0C-1A999B4C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9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44BD7-D04A-4FB6-AF21-A1A6866B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19C887-D6B7-46E4-9A3A-4E81003C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976A55-7814-4548-9FE9-2689CCEB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05B454-D417-4A07-94EC-B1190EDF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7ADC9-47AA-4E51-9FD4-F2C44265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A730BF-47D4-436E-AF9C-2FB46C0A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5586B0-0FBA-4FBF-AD2D-B74C3DC2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26BE5-05F0-47F0-868E-DD178EE1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FC069-5269-47CC-AA4D-C4BD285C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4875E-F226-41B8-A779-75FE67B37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150F2-5DF4-48C8-BD62-50620A4C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7F457-DCA5-417F-9DC1-F689A52C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31F31-0C8D-41C5-8DA0-8F93080D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4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C90D-A0B2-4E8C-AE12-F04DCDB2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01B64D-0F1E-4EE2-93DF-93489DD39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68E9F-16A0-448E-B293-93E182E6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5513C-8671-4B84-8A80-EC191EE0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FE553-E6D4-4BF5-B474-1E3E65D4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FE5F5-3625-4F5C-9BFC-36B7E15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1E604-90EC-4D00-88BD-E5E66D63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460B64-8C29-4B97-A912-37E3E1E2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D26CC-5C8F-4899-9368-2943B0B1E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0F5-2F13-49E3-BF5E-0F841948D04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F62E8-2317-498C-A4E6-0E3F62E1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C3107-94AD-44B1-9C37-948F281D4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C574-2DFD-4F00-BCD7-C6B8920B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0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kysmart.ru/vp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t.ru/oauth/authorize?response_type=code&amp;client_id=61dbfd85-2f0b-49eb-ad60-343cc5f12a36&amp;scope=external_system.read&amp;redirect_uri=https:%2F%2Fsso.mob-edu.ru%2Fext-auth%3Fsource%3Dinnopolis&amp;state=DESKTOP" TargetMode="External"/><Relationship Id="rId2" Type="http://schemas.openxmlformats.org/officeDocument/2006/relationships/hyperlink" Target="https://k01ui.mob-edu.ru/ui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aklass.ru/Account/Log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school-collection.edu.ru/catalo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g.resh.edu.ru/functionalliteracy/events/crea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fipi.ru/oge/otkrytyy-bank-zadaniy-o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esh.edu.ru/subject/1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E5E9E-56CC-42F6-BFB7-C8F46DC2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3826"/>
            <a:ext cx="9144000" cy="214685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ЦНППМПР «Педагог.13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образования - «Перспектива»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0CF4B3-4977-4A4C-A97C-E9DEAE960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0678"/>
            <a:ext cx="9144000" cy="13517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онлайн-ресурсов и программ-тренажеров в подготовке обучающихся к сдаче ГИА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6C44A-9C38-41B7-ADCF-BB9BD71593C8}"/>
              </a:ext>
            </a:extLst>
          </p:cNvPr>
          <p:cNvSpPr txBox="1"/>
          <p:nvPr/>
        </p:nvSpPr>
        <p:spPr>
          <a:xfrm>
            <a:off x="5870712" y="4757530"/>
            <a:ext cx="4969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Приказчикова Ольга Александровна,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 1»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Чамзинский район, Республика Мордовия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08410-F041-4DF7-B800-17F0A4E8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УНИВЕРСАЛЬНЫЕ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8240-5930-4F80-AEA5-D3D281F8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https://skysmart.ru/vpr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37C1A8-3DF3-4FAB-97A7-D93E3C142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5" y="2355022"/>
            <a:ext cx="9697649" cy="41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5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A343-4D4D-4815-B900-876ADC7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УНИВЕРСАЛЬНЫЕ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3F410-658A-43A9-8A69-5FD67CAC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https://k01ui.mob-edu.ru/ui/#/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DA79C-56B3-43B5-A29C-662EB15F22D5}"/>
              </a:ext>
            </a:extLst>
          </p:cNvPr>
          <p:cNvSpPr txBox="1"/>
          <p:nvPr/>
        </p:nvSpPr>
        <p:spPr>
          <a:xfrm>
            <a:off x="742121" y="2693649"/>
            <a:ext cx="10031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https://educont.ru/oauth/authorize?response_type=code&amp;client_id=61dbfd85-2f0b-49eb-ad60-343cc5f12a36&amp;scope=external_system.read&amp;redirect_uri=https:%2F%2Fsso.mob-edu.ru%2Fext-auth%3Fsource%3Dinnopolis&amp;state=DESKTOP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43088-8AE4-438D-B55E-D886FC2E5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2" y="3616979"/>
            <a:ext cx="6705600" cy="29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03AFF-1E61-4F66-A5BE-6B4A02B8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1035" cy="1460500"/>
          </a:xfrm>
        </p:spPr>
        <p:txBody>
          <a:bodyPr/>
          <a:lstStyle/>
          <a:p>
            <a:pPr algn="ctr"/>
            <a:r>
              <a:rPr lang="ru-RU" dirty="0"/>
              <a:t>ЯКЛАСС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14FCD-B687-455D-B644-50866F2B1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https://www.yaklass.ru/Account/Login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228E1-9A98-4D64-991D-B0C90DA8C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52" y="2349914"/>
            <a:ext cx="75914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89A96-7362-4C99-AFD4-29F4808D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УНИВЕРСАЛЬНЫЕ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B1E30-6A25-427E-ADFD-182DEF63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https://onlinetestpad.com/ru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84BF2-F389-4101-AF25-6F8C47BE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2690191"/>
            <a:ext cx="8237888" cy="34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16321-DDB4-4F75-B5B0-1C407AE0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Единая коллекция цифровых образовательных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BB86B-8734-4302-852F-779801A8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http://school-collection.edu.ru/catalog/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11198-1DCC-43E0-A7C0-9037E922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58" y="2571588"/>
            <a:ext cx="6780351" cy="36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8DDD7-6B21-47DB-9A2A-09B29280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A3217-B21F-4370-B556-E57D7EBA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https://fg.resh.edu.ru/functionalliteracy/events/create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81D12-9CA8-43FD-9F1B-DE20B9D0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75" y="2273715"/>
            <a:ext cx="8404431" cy="40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90543-51BB-4F90-A598-C92F7721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532"/>
          </a:xfrm>
        </p:spPr>
        <p:txBody>
          <a:bodyPr/>
          <a:lstStyle/>
          <a:p>
            <a:pPr algn="ctr"/>
            <a:r>
              <a:rPr lang="ru-RU" b="1" dirty="0"/>
              <a:t>Ресурсы образования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66FCC9-1D91-4612-9424-C4C7C600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2656"/>
            <a:ext cx="2925417" cy="32163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2CE1AD-3714-4DA1-B44B-CD4EFACC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2657"/>
            <a:ext cx="1616765" cy="2722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51D41E-0023-44D4-94EB-59C914E4C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7" y="1630493"/>
            <a:ext cx="3944657" cy="29584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5499F7-4621-43F0-8A2C-93D58171D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5" y="4425013"/>
            <a:ext cx="2327552" cy="21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0C9F4-DA1C-44A8-A13A-4305E2E1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ИКТ? ЦОР? ЭОР?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1DC85-CD4A-4CD0-8B76-278F81A3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(ЭОР)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наиболее общий термин, объединяющий средства обучения, разработанные и реализуемые на базе компьютерных технологий.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Информационно-коммуникационные технологии (ИКТ) в образовании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методы приема, сбора, передачи и хранения информации, общение между педагогом и учащимся, в том числе и дистанционное.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Цифровые образовательные ресурсы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современные средства обучения, представленные в электронном формате, применение которых направлено на повышение эффективности образовательного процесса и выполнение основных задач обучения и воспитания. 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369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3F1B2-9927-49E0-94AB-C9F8D367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Интернет-тренажер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93345-C1C2-4160-BC81-C8C45ECB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Интернет-тренажеры в сфере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программный комплекс, в основу которого положена оригинальная методика оценки знаний, умений, навыков и целенаправленная тренировка учащихся в процессе многократного повторного решения тестовых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14116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E7B42-CF56-4D83-9B92-153340D1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интернет-тренажеров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31791-EA1B-4464-B2AC-75424ACC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Навыки действий моторно-рефлекторного типа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Навыки действий когнитивного типа в сложных ситуациях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Понять сущность протекающих процессов и их взаимную зависимость. </a:t>
            </a:r>
          </a:p>
        </p:txBody>
      </p:sp>
    </p:spTree>
    <p:extLst>
      <p:ext uri="{BB962C8B-B14F-4D97-AF65-F5344CB8AC3E}">
        <p14:creationId xmlns:p14="http://schemas.microsoft.com/office/powerpoint/2010/main" val="24441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83130-D142-474E-9BCD-0D64D8BC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составляющие тренажера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41274-6DA8-472B-9A08-B45A2D1E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отражает точную и виртуальную копию рабочего места оператора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создает адекватный образ функционирования оборудования, моделируя протекание в нем базовых процессов. 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рабочее место преподавателя с программой оценки и контроля действий обучающегося или систему автоматизированного контроля над работой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4571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BF4A-E613-4842-A984-D22BB0C1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моменты: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C4E4C-482A-4CF6-8978-F2210216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индивидуальный темп работы учащегося, который сам управляет учебным процессом;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сокращается время выработки необходимых навыков;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количество тренировочных заданий;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достигается уровневая дифференциация;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повышается мотивация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1208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F3E7F-100B-44D2-9177-BA4BD05D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Официальный портал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FE0163-D462-4D74-9460-261E571B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https://fipi.ru/oge/otkrytyy-bank-zadaniy-oge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8E309-F70F-42E8-A936-1C3D37AAC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7" y="2641600"/>
            <a:ext cx="9629775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5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02404-4C41-4CEE-9FA3-A851F9E9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Официальный портал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B6929-FEDF-4CE1-80AA-9E58986E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https://resh.edu.ru/subject/13/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E2175-9E0D-4CA8-84C1-6C1F30CDA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12" y="2534314"/>
            <a:ext cx="7401339" cy="3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9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449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ЦНППМПР «Педагог.13 ru»,  Центр оценки качества образования - «Перспектива» </vt:lpstr>
      <vt:lpstr>Ресурсы образования</vt:lpstr>
      <vt:lpstr>ИКТ? ЦОР? ЭОР?  </vt:lpstr>
      <vt:lpstr>Интернет-тренажер</vt:lpstr>
      <vt:lpstr>Цель интернет-тренажеров</vt:lpstr>
      <vt:lpstr>Три составляющие тренажера</vt:lpstr>
      <vt:lpstr>Положительные моменты:</vt:lpstr>
      <vt:lpstr>Официальный портал</vt:lpstr>
      <vt:lpstr>Официальный портал</vt:lpstr>
      <vt:lpstr>УНИВЕРСАЛЬНЫЕ РЕСУРСЫ</vt:lpstr>
      <vt:lpstr>УНИВЕРСАЛЬНЫЕ РЕСУРСЫ</vt:lpstr>
      <vt:lpstr>ЯКЛАСС</vt:lpstr>
      <vt:lpstr>УНИВЕРСАЛЬНЫЕ РЕСУРСЫ</vt:lpstr>
      <vt:lpstr>Единая коллекция цифровых образовательных ресурсов</vt:lpstr>
      <vt:lpstr>Функциональная грамотность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ЦНППМПР «Педагог.13 ru»,  Центр оценки качества образования - «Перспектива» </dc:title>
  <dc:creator>Ольга Приказчикова</dc:creator>
  <cp:lastModifiedBy>Ольга Приказчикова</cp:lastModifiedBy>
  <cp:revision>21</cp:revision>
  <dcterms:created xsi:type="dcterms:W3CDTF">2023-02-02T17:12:39Z</dcterms:created>
  <dcterms:modified xsi:type="dcterms:W3CDTF">2023-02-03T07:35:38Z</dcterms:modified>
</cp:coreProperties>
</file>