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F34CE-7901-4F30-A5A7-A253C05B9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DEC946-E099-4F1A-BCDA-2A13DEEFD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37BA2-10FA-4F31-988E-9C3EDFB7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71C2-F846-46A3-A850-9356557D2D6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4ED8A7-2984-4A6E-BFDA-0090C428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25DDC-0C44-4DC0-B604-63B22A03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CDE5-3ADA-40F8-9D02-BC7685961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2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94BD7-401D-4A11-9161-090EFD88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E3DA6-E1D1-47CA-A953-4D870EA4B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F62E7A-12EA-43DC-92FB-5D2CAA79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71C2-F846-46A3-A850-9356557D2D6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15B207-3664-42BD-9737-AD8E0E9A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D5949-9E29-46FF-9259-E2285B32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CDE5-3ADA-40F8-9D02-BC7685961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DDE024-1B1C-4BB4-B4AB-F9563C604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B6F5B2-D072-4E1A-BFEF-87911B828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DAEC1-561D-44B6-85BB-702DB09D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71C2-F846-46A3-A850-9356557D2D6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B26F0E-30CC-465A-8471-AEA12E8D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0B313-F627-4E25-8105-BBA3FB40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CDE5-3ADA-40F8-9D02-BC7685961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201BE-BFF1-42E7-994C-7A2B302B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E2ACA1-7D54-4F8B-83E8-B6DDEF7DB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ED6F7F-BC4C-4DFC-BB10-AD5494D9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71C2-F846-46A3-A850-9356557D2D6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5F8D9-4E4A-4303-8562-F8A066B9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E2A0B-BE34-4FFD-9224-54A5EC46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CDE5-3ADA-40F8-9D02-BC7685961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0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B5884-6C57-4B04-8CE8-AE6624A8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81005A-84D4-4EDB-B35B-A788DDEA5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0853CF-AB8F-40BC-8B5E-2C069380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71C2-F846-46A3-A850-9356557D2D6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C4C18-A54E-4F3E-9385-56DB2A22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1CF-0763-4DDE-8AA8-D044211F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CDE5-3ADA-40F8-9D02-BC7685961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0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AA458-245E-4DE1-8952-61D95209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3034B-3884-4B86-AD20-CA97E874F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132601-206C-4E60-B37E-6A26D5086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5E46F0-A9A1-480B-93A6-FC4F4CCE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71C2-F846-46A3-A850-9356557D2D6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76E0F4-067E-4B50-B1CD-7241F484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EE547B-5C08-4BDF-B600-213672EB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CDE5-3ADA-40F8-9D02-BC7685961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9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F8295-9F2A-4786-A952-CF5E692A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F1063-BE97-424B-9057-6BCE6456A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ACF8A0-C9CE-429A-8F2F-52B3FB672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BC0381-99CC-4BDE-9B8B-1457365E5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4A6B3A-FEA1-4D35-B0EE-1BE9CEAFE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BB601D-5913-4CE3-9716-3C5B7B60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71C2-F846-46A3-A850-9356557D2D6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6E303E-0CAC-4DF0-AACB-4A3E186B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5B91DC-AC7D-4A9A-8FD7-CE066316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CDE5-3ADA-40F8-9D02-BC7685961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0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901A-F5A2-4B67-8CCB-0A500A8C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F9A5A9-3C3F-4DA5-ACEF-674DC5FE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71C2-F846-46A3-A850-9356557D2D6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82E1E0-FF05-4578-8B1D-6E78A019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0B5307-1679-47B2-BB4E-E5383EE7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CDE5-3ADA-40F8-9D02-BC7685961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7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049DFE-D7E5-4AD5-8267-0AE5492C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71C2-F846-46A3-A850-9356557D2D6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8B5E59-A633-479E-BE64-A284FB42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FCE4FD-3984-4487-88E9-9D6E5676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CDE5-3ADA-40F8-9D02-BC7685961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4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6438-3AE2-4239-89D5-32CFD016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23F8BA-E7E6-4F2F-960C-D0D2AF2D1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E28565-DB3F-4762-8898-1BB2206F1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AF00B5-E8DC-409F-8A75-4AB7731C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71C2-F846-46A3-A850-9356557D2D6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72315-8F86-4853-B426-3FD179CB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BD4597-9F5C-447A-8139-39D71CB0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CDE5-3ADA-40F8-9D02-BC7685961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7BFC5-9157-41C8-8D2B-7DF74EFB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557631-8CF7-4930-AFA5-75C9D52B8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8227F9-F7FD-4E91-953A-F176CD7B5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1C1E01-EECB-46D6-9BF3-E000F0A1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71C2-F846-46A3-A850-9356557D2D6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C58D04-8A40-40F1-8D46-981190D3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02B570-962D-45C9-ABE4-F653F9B0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CDE5-3ADA-40F8-9D02-BC7685961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04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1436E-BFF7-4365-8625-D2EA0C40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0EDBD-CBB3-419A-8941-0B5AAD23B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8FC30-17F9-4DC1-9C8B-56DE8C23B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71C2-F846-46A3-A850-9356557D2D6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CE3C58-2AE5-4EB2-9F6B-71BF12A71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7B194-2FC2-48AC-8B08-DB8733695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ECDE5-3ADA-40F8-9D02-BC7685961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5BABF-BE83-4FB4-B669-958B864DB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–рассуждение 9.1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F697BA-F01F-4CE1-BC00-8724104A7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09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9CC6D-CF1A-49D8-B91D-37C31D6E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Смысловая цельность, речевая связность, последовательность изложения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00AB8DF-2792-42F8-97E4-01ACC3498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690688"/>
            <a:ext cx="11184835" cy="143682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D36371-4626-4AFF-AB24-5BADA62CF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7" y="3127513"/>
            <a:ext cx="11039061" cy="33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3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399CD-A771-4D6C-A907-1AF95BD7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Смысловая цельность, речевая связность, последовательность изложения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EF8DDE-8CCA-4236-86B6-99EF9113F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2226366"/>
            <a:ext cx="10956235" cy="4028660"/>
          </a:xfrm>
        </p:spPr>
      </p:pic>
    </p:spTree>
    <p:extLst>
      <p:ext uri="{BB962C8B-B14F-4D97-AF65-F5344CB8AC3E}">
        <p14:creationId xmlns:p14="http://schemas.microsoft.com/office/powerpoint/2010/main" val="120731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F8F0C5-0B22-4167-8986-65819B2C1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1" y="967409"/>
            <a:ext cx="11542642" cy="5525466"/>
          </a:xfrm>
        </p:spPr>
      </p:pic>
    </p:spTree>
    <p:extLst>
      <p:ext uri="{BB962C8B-B14F-4D97-AF65-F5344CB8AC3E}">
        <p14:creationId xmlns:p14="http://schemas.microsoft.com/office/powerpoint/2010/main" val="250236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4092A-094E-4225-AF74-89DCDA8A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F10837-95D3-4E01-8F6A-9A4F6A953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1908313"/>
            <a:ext cx="11039061" cy="3369331"/>
          </a:xfrm>
        </p:spPr>
      </p:pic>
    </p:spTree>
    <p:extLst>
      <p:ext uri="{BB962C8B-B14F-4D97-AF65-F5344CB8AC3E}">
        <p14:creationId xmlns:p14="http://schemas.microsoft.com/office/powerpoint/2010/main" val="300566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A025E-844E-4BCC-AC39-336CB794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 что направлено это задание?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BD07FD-98FC-4D16-BDBB-E71420DC2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собственного связного высказывания на заданную тему на основе прочитанного текста.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93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3B702-1207-49FA-8C1D-C518CB7E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задачи, решаемые при написании сочинения –рассуждения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AC560-9E95-4048-BD23-290D97A78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умение понимать исходный текст как целостность, то есть раскрывать функциональную значимость различных элементов в структуре целого;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владение способами создания рассуждения;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педагогическое руководство продуктивной деятельностью обучающегося, который должен обрести опыт создания сочинения- рассуждения того или иного вида.</a:t>
            </a:r>
          </a:p>
        </p:txBody>
      </p:sp>
    </p:spTree>
    <p:extLst>
      <p:ext uri="{BB962C8B-B14F-4D97-AF65-F5344CB8AC3E}">
        <p14:creationId xmlns:p14="http://schemas.microsoft.com/office/powerpoint/2010/main" val="396072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15C42-5444-435E-9B65-E1CBEB2D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Формулировка задания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736819-6782-4B2E-A8F0-A45906F74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" y="1953418"/>
            <a:ext cx="10257183" cy="4275103"/>
          </a:xfrm>
        </p:spPr>
      </p:pic>
    </p:spTree>
    <p:extLst>
      <p:ext uri="{BB962C8B-B14F-4D97-AF65-F5344CB8AC3E}">
        <p14:creationId xmlns:p14="http://schemas.microsoft.com/office/powerpoint/2010/main" val="18288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F2C8-35A3-4621-8084-B707AB60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Раскрытие  цитаты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C1F1FF-1604-4096-9DEC-3D70B48F6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2439194"/>
            <a:ext cx="8924925" cy="3124200"/>
          </a:xfrm>
        </p:spPr>
      </p:pic>
    </p:spTree>
    <p:extLst>
      <p:ext uri="{BB962C8B-B14F-4D97-AF65-F5344CB8AC3E}">
        <p14:creationId xmlns:p14="http://schemas.microsoft.com/office/powerpoint/2010/main" val="283809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B599D-7B90-4CAE-90FD-B65CFEFB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Раскрытие  цитаты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DE1DF4-4503-4ADF-8EB6-1FC470735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2148681"/>
            <a:ext cx="8829675" cy="3705225"/>
          </a:xfrm>
        </p:spPr>
      </p:pic>
    </p:spTree>
    <p:extLst>
      <p:ext uri="{BB962C8B-B14F-4D97-AF65-F5344CB8AC3E}">
        <p14:creationId xmlns:p14="http://schemas.microsoft.com/office/powerpoint/2010/main" val="360700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616FA-1199-4842-8CD2-E7FE3B38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Аргументация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864EE8-B6BE-4BA7-B5E9-998B1CEBD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993"/>
            <a:ext cx="9384403" cy="3772763"/>
          </a:xfrm>
        </p:spPr>
      </p:pic>
    </p:spTree>
    <p:extLst>
      <p:ext uri="{BB962C8B-B14F-4D97-AF65-F5344CB8AC3E}">
        <p14:creationId xmlns:p14="http://schemas.microsoft.com/office/powerpoint/2010/main" val="266403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72816-4BC3-4D68-97F3-F1451E2F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Аргументация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159A49-5531-4AF3-B99C-D66B72A95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086769"/>
            <a:ext cx="9067800" cy="3829050"/>
          </a:xfrm>
        </p:spPr>
      </p:pic>
    </p:spTree>
    <p:extLst>
      <p:ext uri="{BB962C8B-B14F-4D97-AF65-F5344CB8AC3E}">
        <p14:creationId xmlns:p14="http://schemas.microsoft.com/office/powerpoint/2010/main" val="175684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643C9-D9D5-4296-BB7C-3EA29E22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Аргументация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FBA8A3-1A92-4EBA-8D22-43A2C17FE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85461"/>
            <a:ext cx="10823712" cy="254441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429123-ECD1-41B6-99A3-611936C4C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" y="3074504"/>
            <a:ext cx="10972800" cy="15770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739936-03CF-4F2A-927F-12402ED30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17" y="4750213"/>
            <a:ext cx="11092070" cy="174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4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105</Words>
  <Application>Microsoft Office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Сочинение –рассуждение 9.1</vt:lpstr>
      <vt:lpstr>На что направлено это задание?</vt:lpstr>
      <vt:lpstr>Речевые задачи, решаемые при написании сочинения –рассуждения </vt:lpstr>
      <vt:lpstr>Формулировка задания</vt:lpstr>
      <vt:lpstr>Раскрытие  цитаты</vt:lpstr>
      <vt:lpstr>Раскрытие  цитаты</vt:lpstr>
      <vt:lpstr>Аргументация</vt:lpstr>
      <vt:lpstr>Аргументация</vt:lpstr>
      <vt:lpstr>Аргументация</vt:lpstr>
      <vt:lpstr>Смысловая цельность, речевая связность, последовательность изложения</vt:lpstr>
      <vt:lpstr>Смысловая цельность, речевая связность, последовательность изложения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–рассуждение 9.1</dc:title>
  <dc:creator>Ольга Приказчикова</dc:creator>
  <cp:lastModifiedBy>Ольга Приказчикова</cp:lastModifiedBy>
  <cp:revision>8</cp:revision>
  <dcterms:created xsi:type="dcterms:W3CDTF">2023-02-07T16:23:22Z</dcterms:created>
  <dcterms:modified xsi:type="dcterms:W3CDTF">2023-02-10T05:26:19Z</dcterms:modified>
</cp:coreProperties>
</file>