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FCE-60BE-4619-A41F-D2D97B65A80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913-30F8-4ADD-9C95-249B426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0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FCE-60BE-4619-A41F-D2D97B65A80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913-30F8-4ADD-9C95-249B426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2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FCE-60BE-4619-A41F-D2D97B65A80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913-30F8-4ADD-9C95-249B426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0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FCE-60BE-4619-A41F-D2D97B65A80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913-30F8-4ADD-9C95-249B426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6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FCE-60BE-4619-A41F-D2D97B65A80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913-30F8-4ADD-9C95-249B426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FCE-60BE-4619-A41F-D2D97B65A80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913-30F8-4ADD-9C95-249B426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3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FCE-60BE-4619-A41F-D2D97B65A80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913-30F8-4ADD-9C95-249B426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1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FCE-60BE-4619-A41F-D2D97B65A80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913-30F8-4ADD-9C95-249B426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4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FCE-60BE-4619-A41F-D2D97B65A80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913-30F8-4ADD-9C95-249B426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5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FCE-60BE-4619-A41F-D2D97B65A80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913-30F8-4ADD-9C95-249B426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7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0FCE-60BE-4619-A41F-D2D97B65A80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913-30F8-4ADD-9C95-249B426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1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F0FCE-60BE-4619-A41F-D2D97B65A80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C6913-30F8-4ADD-9C95-249B426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4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1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6712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9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929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0656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4466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8623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1062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72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6636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2028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2023-04-27T05:11:51Z</dcterms:created>
  <dcterms:modified xsi:type="dcterms:W3CDTF">2023-04-27T05:15:51Z</dcterms:modified>
</cp:coreProperties>
</file>