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/>
          <p:nvPr/>
        </p:nvPicPr>
        <p:blipFill>
          <a:blip r:embed="rId14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9360">
            <a:noFill/>
          </a:ln>
        </p:spPr>
      </p:pic>
      <p:pic>
        <p:nvPicPr>
          <p:cNvPr id="5" name="Picture 3"/>
          <p:cNvPicPr/>
          <p:nvPr/>
        </p:nvPicPr>
        <p:blipFill>
          <a:blip r:embed="rId15"/>
          <a:stretch/>
        </p:blipFill>
        <p:spPr>
          <a:xfrm>
            <a:off x="0" y="19080"/>
            <a:ext cx="12206160" cy="6866640"/>
          </a:xfrm>
          <a:prstGeom prst="rect">
            <a:avLst/>
          </a:prstGeom>
          <a:ln w="936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-91080"/>
            <a:ext cx="10972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/>
          <p:cNvPicPr/>
          <p:nvPr/>
        </p:nvPicPr>
        <p:blipFill>
          <a:blip r:embed="rId14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936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907640" y="807120"/>
            <a:ext cx="10027080" cy="3053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 sz="3110" b="1" strike="noStrike" spc="-1">
                <a:solidFill>
                  <a:srgbClr val="FFFFFF"/>
                </a:solidFill>
                <a:latin typeface="Arial"/>
                <a:ea typeface="SimSun"/>
              </a:rPr>
              <a:t>проект 19-29-14177</a:t>
            </a:r>
            <a:br/>
            <a:r>
              <a:rPr lang="ru-RU" sz="3110" b="1" strike="noStrike" spc="-1">
                <a:solidFill>
                  <a:srgbClr val="FFFFFF"/>
                </a:solidFill>
                <a:latin typeface="Arial"/>
                <a:ea typeface="SimSun"/>
              </a:rPr>
              <a:t>ДИНАМИКА НЕЙРО-КОГНИТИВНОГО, ЭМОЦИОНАЛЬНОГО И ЛИЧНОСТНОГО РАЗВИТИЯ ПОДРОСТКОВ В УСЛОВИЯХ СИСТЕМНОЙ ЦИФРОВИЗАЦИИ ШКОЛЬНОГО ОБРАЗОВАНИЯ </a:t>
            </a:r>
            <a:endParaRPr lang="ru-RU" sz="3110" b="0" strike="noStrike" spc="-1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2786400" y="4166280"/>
            <a:ext cx="7216200" cy="252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63000"/>
          </a:bodyPr>
          <a:lstStyle/>
          <a:p>
            <a:pPr algn="ctr">
              <a:lnSpc>
                <a:spcPct val="100000"/>
              </a:lnSpc>
            </a:pPr>
            <a:r>
              <a:rPr lang="ru-RU" sz="3110" b="0" strike="noStrike" spc="-1">
                <a:solidFill>
                  <a:srgbClr val="000000"/>
                </a:solidFill>
                <a:latin typeface="Arial"/>
                <a:ea typeface="SimSun"/>
              </a:rPr>
              <a:t>Коллектив проекта</a:t>
            </a:r>
            <a:endParaRPr lang="ru-RU" sz="311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Кабардов М.К., д.психол.н., профессор - руководитель</a:t>
            </a:r>
            <a:endParaRPr lang="ru-RU" sz="222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Большунова Н.Я., д.психол.н., профессор</a:t>
            </a:r>
            <a:endParaRPr lang="ru-RU" sz="222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Гилева О.Б., д.биол.н., профессор</a:t>
            </a:r>
            <a:endParaRPr lang="ru-RU" sz="222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Кошелева Ю.П., к.психол.н., доцент</a:t>
            </a:r>
            <a:endParaRPr lang="ru-RU" sz="222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Гут Ю.Н., к.психол.н., доцент</a:t>
            </a:r>
            <a:endParaRPr lang="ru-RU" sz="222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Жамбеева З.З., к.психол.н.</a:t>
            </a:r>
            <a:endParaRPr lang="ru-RU" sz="222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Москвитина О.А., к.психол.н., доцент</a:t>
            </a:r>
            <a:endParaRPr lang="ru-RU" sz="222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20" b="0" strike="noStrike" spc="-1">
                <a:solidFill>
                  <a:srgbClr val="000000"/>
                </a:solidFill>
                <a:latin typeface="Arial"/>
                <a:ea typeface="SimSun"/>
              </a:rPr>
              <a:t>Беданокова А.К., научный сотрудник</a:t>
            </a:r>
            <a:endParaRPr lang="ru-RU" sz="222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74840" y="1357200"/>
            <a:ext cx="11583000" cy="5194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SimSun"/>
              </a:rPr>
              <a:t>Объектом исследования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 – актуальное состояние и возможные последствия 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использования цифровых технологий в школьном образовании.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1"/>
              </a:spcBef>
            </a:pP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SimSun"/>
              </a:rPr>
              <a:t>Предмет исследования 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псхофизиологические и психологические особенности подростков в разных условиях цифровизации школьного образования.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1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 Использовались блоки диагностических методик направленные на выявление индивидуальных особенностей в когнитивных, коммуникативных,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эмоционально-личностных сферах.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1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Выборка представлена учащимися школ Новосибирска и области, Екатеринбурга и Свердловской области, Белгорода, Москвы в количестве более 500 человек. Опрошено более 200 учителей в указаных регионах.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2920" y="1558800"/>
            <a:ext cx="10972080" cy="4503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SimSun"/>
              </a:rPr>
              <a:t> На ХVII - XIX “Международных Междисциплинарных Конгрессах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SimSun"/>
              </a:rPr>
              <a:t> НЕЙРОНАУКА ДЛЯ МЕДИЦИНЫ И ПСИХОЛОГИИ” научным коллективом был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SimSun"/>
              </a:rPr>
              <a:t>организован постоянно действующий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>
                <a:solidFill>
                  <a:srgbClr val="000000"/>
                </a:solidFill>
                <a:latin typeface="Arial"/>
                <a:ea typeface="SimSun"/>
              </a:rPr>
              <a:t>Симпозиум</a:t>
            </a:r>
            <a:r>
              <a:rPr lang="ru-RU" sz="2000" b="0" i="1" strike="noStrike" spc="-1">
                <a:solidFill>
                  <a:srgbClr val="000000"/>
                </a:solidFill>
                <a:latin typeface="Arial"/>
                <a:ea typeface="SimSun"/>
              </a:rPr>
              <a:t>: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SimSun"/>
              </a:rPr>
              <a:t>«Цифровизация в образовании: нейро-когнитивные и дифференциально-психофизиологические проблемы»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SimSun"/>
              </a:rPr>
              <a:t> (руководитель Кабардов М.К.)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1"/>
              </a:spcBef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SimSun"/>
              </a:rPr>
              <a:t>Результаты исследования представлины на Междунородных и Всероссийских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SimSun"/>
              </a:rPr>
              <a:t>конфернциях.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01"/>
              </a:spcBef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SimSun"/>
              </a:rPr>
              <a:t>Опубликовано: 1 монография, 47 работ в журналах ВАК, РИНЦ, Scopus, WoS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09480" y="368280"/>
            <a:ext cx="10972080" cy="5757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		</a:t>
            </a: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SimSun"/>
              </a:rPr>
              <a:t>Содокладчики: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1. Гилёва Ольга Борисовна.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Действие процесса цифровизации образования на психофизиологическое состояние детей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2. Гут Юлия Николаевна.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Анализ когнитивной продуктивности подростков из цифровой и традиционной образовательной среды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3. Большунова Наталья Яковлевна. 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SimSun"/>
              </a:rPr>
              <a:t>Результаты разработки и апробации программы Психология влияния в цифровой среде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305</Words>
  <Application>Microsoft Macintosh PowerPoint</Application>
  <PresentationFormat>Широкоэкранный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Symbol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Naum Soloveychik</cp:lastModifiedBy>
  <cp:revision>17</cp:revision>
  <dcterms:created xsi:type="dcterms:W3CDTF">2023-05-18T16:32:00Z</dcterms:created>
  <dcterms:modified xsi:type="dcterms:W3CDTF">2023-06-15T15:00:56Z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ICV">
    <vt:lpwstr>ED3732B010BB4DD08D05F67C230691EC</vt:lpwstr>
  </property>
  <property fmtid="{D5CDD505-2E9C-101B-9397-08002B2CF9AE}" pid="6" name="KSOProductBuildVer">
    <vt:lpwstr>1049-11.2.0.11417</vt:lpwstr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宽屏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4</vt:i4>
  </property>
</Properties>
</file>