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Raleway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7a5b5QoczGP3JLNoBa9GtBr+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65"/>
  </p:normalViewPr>
  <p:slideViewPr>
    <p:cSldViewPr snapToGrid="0">
      <p:cViewPr varScale="1">
        <p:scale>
          <a:sx n="104" d="100"/>
          <a:sy n="104" d="100"/>
        </p:scale>
        <p:origin x="800" y="19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92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8557328-2FB6-AAC1-43FA-3300BCDC05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C1A3E7-1AEA-9B72-E04A-B1CA6BE97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A7EFB-BF11-124F-84C7-B5214B201160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0DA958-909C-7864-8808-D0B3B2B369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9000C0-E441-1077-5429-4815DD15A4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A5635-75BC-CF44-9536-6555660B72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7086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62b27700a_1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462b27700a_1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endParaRPr sz="10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g244d07d304d_0_991"/>
          <p:cNvCxnSpPr/>
          <p:nvPr/>
        </p:nvCxnSpPr>
        <p:spPr>
          <a:xfrm>
            <a:off x="442913" y="6241143"/>
            <a:ext cx="565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g244d07d304d_0_991"/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244d07d304d_0_991"/>
          <p:cNvSpPr/>
          <p:nvPr/>
        </p:nvSpPr>
        <p:spPr>
          <a:xfrm>
            <a:off x="442913" y="0"/>
            <a:ext cx="5600400" cy="179100"/>
          </a:xfrm>
          <a:prstGeom prst="rect">
            <a:avLst/>
          </a:prstGeom>
          <a:solidFill>
            <a:srgbClr val="455FE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4d07d304d_0_991"/>
          <p:cNvSpPr>
            <a:spLocks noGrp="1"/>
          </p:cNvSpPr>
          <p:nvPr>
            <p:ph type="pic" idx="2"/>
          </p:nvPr>
        </p:nvSpPr>
        <p:spPr>
          <a:xfrm>
            <a:off x="6643688" y="1785939"/>
            <a:ext cx="5329200" cy="39147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g244d07d304d_0_991"/>
          <p:cNvSpPr txBox="1">
            <a:spLocks noGrp="1"/>
          </p:cNvSpPr>
          <p:nvPr>
            <p:ph type="title"/>
          </p:nvPr>
        </p:nvSpPr>
        <p:spPr>
          <a:xfrm>
            <a:off x="442913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44d07d304d_0_991"/>
          <p:cNvSpPr txBox="1">
            <a:spLocks noGrp="1"/>
          </p:cNvSpPr>
          <p:nvPr>
            <p:ph type="ftr" idx="11"/>
          </p:nvPr>
        </p:nvSpPr>
        <p:spPr>
          <a:xfrm>
            <a:off x="7352832" y="6589183"/>
            <a:ext cx="48393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44d07d304d_0_991"/>
          <p:cNvSpPr txBox="1">
            <a:spLocks noGrp="1"/>
          </p:cNvSpPr>
          <p:nvPr>
            <p:ph type="body" idx="1"/>
          </p:nvPr>
        </p:nvSpPr>
        <p:spPr>
          <a:xfrm>
            <a:off x="442913" y="1785937"/>
            <a:ext cx="29289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aleway"/>
              <a:buNone/>
              <a:defRPr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244d07d304d_0_991"/>
          <p:cNvSpPr txBox="1">
            <a:spLocks noGrp="1"/>
          </p:cNvSpPr>
          <p:nvPr>
            <p:ph type="body" idx="3"/>
          </p:nvPr>
        </p:nvSpPr>
        <p:spPr>
          <a:xfrm>
            <a:off x="3771900" y="1785939"/>
            <a:ext cx="2684400" cy="39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aleway"/>
              <a:buNone/>
              <a:defRPr sz="2000" b="0" i="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9pPr>
          </a:lstStyle>
          <a:p>
            <a:endParaRPr/>
          </a:p>
        </p:txBody>
      </p:sp>
      <p:cxnSp>
        <p:nvCxnSpPr>
          <p:cNvPr id="103" name="Google Shape;103;g244d07d304d_0_991"/>
          <p:cNvCxnSpPr/>
          <p:nvPr/>
        </p:nvCxnSpPr>
        <p:spPr>
          <a:xfrm>
            <a:off x="442913" y="6241143"/>
            <a:ext cx="5653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" name="Google Shape;104;g244d07d304d_0_991"/>
          <p:cNvSpPr txBox="1"/>
          <p:nvPr/>
        </p:nvSpPr>
        <p:spPr>
          <a:xfrm>
            <a:off x="5600700" y="210026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44d07d304d_0_991"/>
          <p:cNvSpPr/>
          <p:nvPr/>
        </p:nvSpPr>
        <p:spPr>
          <a:xfrm>
            <a:off x="442913" y="0"/>
            <a:ext cx="5600400" cy="17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1">
  <p:cSld name="Заголовок и объект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445ec5785c_0_1863"/>
          <p:cNvSpPr txBox="1">
            <a:spLocks noGrp="1"/>
          </p:cNvSpPr>
          <p:nvPr>
            <p:ph type="title"/>
          </p:nvPr>
        </p:nvSpPr>
        <p:spPr>
          <a:xfrm>
            <a:off x="685973" y="495297"/>
            <a:ext cx="10824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445ec5785c_0_1863"/>
          <p:cNvSpPr txBox="1">
            <a:spLocks noGrp="1"/>
          </p:cNvSpPr>
          <p:nvPr>
            <p:ph type="body" idx="1"/>
          </p:nvPr>
        </p:nvSpPr>
        <p:spPr>
          <a:xfrm>
            <a:off x="685973" y="1916113"/>
            <a:ext cx="1082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g2445ec5785c_0_18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445ec5785c_0_7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445ec5785c_0_7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2445ec5785c_0_7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 1 1">
  <p:cSld name="Заголовок и объект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445ec5785c_0_2966"/>
          <p:cNvSpPr txBox="1">
            <a:spLocks noGrp="1"/>
          </p:cNvSpPr>
          <p:nvPr>
            <p:ph type="title"/>
          </p:nvPr>
        </p:nvSpPr>
        <p:spPr>
          <a:xfrm>
            <a:off x="685973" y="495297"/>
            <a:ext cx="10824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00" rIns="121875" bIns="609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2445ec5785c_0_2966"/>
          <p:cNvSpPr txBox="1">
            <a:spLocks noGrp="1"/>
          </p:cNvSpPr>
          <p:nvPr>
            <p:ph type="body" idx="1"/>
          </p:nvPr>
        </p:nvSpPr>
        <p:spPr>
          <a:xfrm>
            <a:off x="685973" y="1916113"/>
            <a:ext cx="1082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00" rIns="121875" bIns="609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  <a:defRPr/>
            </a:lvl5pPr>
            <a:lvl6pPr marL="2743200" lvl="5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2445ec5785c_0_296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00" rIns="121875" bIns="60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200" b="0" i="0" u="none" strike="noStrike" cap="none">
                <a:solidFill>
                  <a:srgbClr val="67A7DE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g2462b27700a_1_203"/>
          <p:cNvCxnSpPr/>
          <p:nvPr/>
        </p:nvCxnSpPr>
        <p:spPr>
          <a:xfrm>
            <a:off x="724075" y="2126975"/>
            <a:ext cx="10729500" cy="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g2462b27700a_1_203"/>
          <p:cNvCxnSpPr/>
          <p:nvPr/>
        </p:nvCxnSpPr>
        <p:spPr>
          <a:xfrm>
            <a:off x="724075" y="2960088"/>
            <a:ext cx="10729500" cy="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g2462b27700a_1_203"/>
          <p:cNvCxnSpPr/>
          <p:nvPr/>
        </p:nvCxnSpPr>
        <p:spPr>
          <a:xfrm>
            <a:off x="724075" y="3793200"/>
            <a:ext cx="10729500" cy="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g2462b27700a_1_203"/>
          <p:cNvCxnSpPr/>
          <p:nvPr/>
        </p:nvCxnSpPr>
        <p:spPr>
          <a:xfrm>
            <a:off x="724075" y="4626313"/>
            <a:ext cx="10729500" cy="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g2462b27700a_1_203"/>
          <p:cNvCxnSpPr/>
          <p:nvPr/>
        </p:nvCxnSpPr>
        <p:spPr>
          <a:xfrm>
            <a:off x="724075" y="5459425"/>
            <a:ext cx="10729500" cy="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g2462b27700a_1_203"/>
          <p:cNvSpPr/>
          <p:nvPr/>
        </p:nvSpPr>
        <p:spPr>
          <a:xfrm>
            <a:off x="1722075" y="1646300"/>
            <a:ext cx="8837700" cy="4890600"/>
          </a:xfrm>
          <a:prstGeom prst="ellipse">
            <a:avLst/>
          </a:prstGeom>
          <a:solidFill>
            <a:srgbClr val="CFE2F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462b27700a_1_203"/>
          <p:cNvSpPr/>
          <p:nvPr/>
        </p:nvSpPr>
        <p:spPr>
          <a:xfrm>
            <a:off x="2126475" y="1936350"/>
            <a:ext cx="7995000" cy="4269900"/>
          </a:xfrm>
          <a:prstGeom prst="ellipse">
            <a:avLst/>
          </a:prstGeom>
          <a:solidFill>
            <a:srgbClr val="D9EAD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2462b27700a_1_203"/>
          <p:cNvSpPr/>
          <p:nvPr/>
        </p:nvSpPr>
        <p:spPr>
          <a:xfrm>
            <a:off x="3553975" y="2866825"/>
            <a:ext cx="4998300" cy="24945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2462b27700a_1_203"/>
          <p:cNvSpPr/>
          <p:nvPr/>
        </p:nvSpPr>
        <p:spPr>
          <a:xfrm>
            <a:off x="5026250" y="3048350"/>
            <a:ext cx="2194500" cy="21141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2462b27700a_1_203"/>
          <p:cNvSpPr txBox="1"/>
          <p:nvPr/>
        </p:nvSpPr>
        <p:spPr>
          <a:xfrm>
            <a:off x="8385200" y="3429088"/>
            <a:ext cx="1773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продуктовые результаты,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образовательные результаты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воспитательные результаты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2462b27700a_1_203"/>
          <p:cNvSpPr txBox="1"/>
          <p:nvPr/>
        </p:nvSpPr>
        <p:spPr>
          <a:xfrm>
            <a:off x="2830325" y="2834538"/>
            <a:ext cx="1981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Сообщества, клубы,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новые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партнерства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2462b27700a_1_203"/>
          <p:cNvSpPr txBox="1"/>
          <p:nvPr/>
        </p:nvSpPr>
        <p:spPr>
          <a:xfrm>
            <a:off x="4369600" y="5418950"/>
            <a:ext cx="3891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Традиции (нормы), обучение, подготовка, </a:t>
            </a:r>
            <a:br>
              <a:rPr lang="ru-RU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исследования, </a:t>
            </a:r>
            <a:r>
              <a:rPr lang="ru-RU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программы ДПО, </a:t>
            </a:r>
            <a:endParaRPr sz="12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ресурсы, кадры…</a:t>
            </a:r>
            <a:endParaRPr sz="12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462b27700a_1_203"/>
          <p:cNvSpPr txBox="1"/>
          <p:nvPr/>
        </p:nvSpPr>
        <p:spPr>
          <a:xfrm>
            <a:off x="7068450" y="3412700"/>
            <a:ext cx="144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процессы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форматы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мероприятия и события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мониторинг развития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2462b27700a_1_203"/>
          <p:cNvSpPr txBox="1"/>
          <p:nvPr/>
        </p:nvSpPr>
        <p:spPr>
          <a:xfrm>
            <a:off x="3941800" y="2027975"/>
            <a:ext cx="4593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Фронтирная повестка и знание, </a:t>
            </a:r>
            <a:endParaRPr sz="12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нормы и протоколы, “Значимые другие”, </a:t>
            </a:r>
            <a:endParaRPr sz="12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экспертиза, технологии / инструменты, ресурсы…</a:t>
            </a:r>
            <a:endParaRPr sz="12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2462b27700a_1_203"/>
          <p:cNvSpPr txBox="1"/>
          <p:nvPr/>
        </p:nvSpPr>
        <p:spPr>
          <a:xfrm>
            <a:off x="3688850" y="3427875"/>
            <a:ext cx="1489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ценности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понятия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принципы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целевые ориентиры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2399" marR="0" lvl="0" indent="-1481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основания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462b27700a_1_203"/>
          <p:cNvSpPr txBox="1"/>
          <p:nvPr/>
        </p:nvSpPr>
        <p:spPr>
          <a:xfrm>
            <a:off x="2316771" y="3806638"/>
            <a:ext cx="1083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Протоколы, политики, регламенты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462b27700a_1_203"/>
          <p:cNvSpPr txBox="1"/>
          <p:nvPr/>
        </p:nvSpPr>
        <p:spPr>
          <a:xfrm rot="-624">
            <a:off x="604791" y="2250282"/>
            <a:ext cx="165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Инновационные компании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2462b27700a_1_203"/>
          <p:cNvSpPr txBox="1"/>
          <p:nvPr/>
        </p:nvSpPr>
        <p:spPr>
          <a:xfrm rot="-1588">
            <a:off x="604791" y="3021802"/>
            <a:ext cx="129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Креативные индустрии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2462b27700a_1_203"/>
          <p:cNvSpPr txBox="1"/>
          <p:nvPr/>
        </p:nvSpPr>
        <p:spPr>
          <a:xfrm rot="-784">
            <a:off x="604791" y="1552317"/>
            <a:ext cx="263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Социальные институции 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2462b27700a_1_203"/>
          <p:cNvSpPr txBox="1"/>
          <p:nvPr/>
        </p:nvSpPr>
        <p:spPr>
          <a:xfrm rot="-1701">
            <a:off x="5009975" y="1186411"/>
            <a:ext cx="181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Регулятор, ОИВ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462b27700a_1_203"/>
          <p:cNvSpPr txBox="1"/>
          <p:nvPr/>
        </p:nvSpPr>
        <p:spPr>
          <a:xfrm rot="1119">
            <a:off x="676687" y="4725597"/>
            <a:ext cx="184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Бизнес, производство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2462b27700a_1_203"/>
          <p:cNvSpPr txBox="1"/>
          <p:nvPr/>
        </p:nvSpPr>
        <p:spPr>
          <a:xfrm rot="-1248">
            <a:off x="724073" y="5545514"/>
            <a:ext cx="1652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Институты развития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2462b27700a_1_203"/>
          <p:cNvSpPr txBox="1"/>
          <p:nvPr/>
        </p:nvSpPr>
        <p:spPr>
          <a:xfrm rot="-2116">
            <a:off x="724076" y="4047315"/>
            <a:ext cx="97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СМИ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462b27700a_1_203"/>
          <p:cNvSpPr txBox="1"/>
          <p:nvPr/>
        </p:nvSpPr>
        <p:spPr>
          <a:xfrm rot="2382">
            <a:off x="10205598" y="2357993"/>
            <a:ext cx="129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Колледжи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2462b27700a_1_203"/>
          <p:cNvSpPr txBox="1"/>
          <p:nvPr/>
        </p:nvSpPr>
        <p:spPr>
          <a:xfrm rot="794">
            <a:off x="10205298" y="1592476"/>
            <a:ext cx="12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Университет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2462b27700a_1_203"/>
          <p:cNvSpPr txBox="1"/>
          <p:nvPr/>
        </p:nvSpPr>
        <p:spPr>
          <a:xfrm>
            <a:off x="10202450" y="3247825"/>
            <a:ext cx="12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Школы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2462b27700a_1_203"/>
          <p:cNvSpPr txBox="1"/>
          <p:nvPr/>
        </p:nvSpPr>
        <p:spPr>
          <a:xfrm rot="893">
            <a:off x="10350198" y="4024225"/>
            <a:ext cx="115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ДПО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2462b27700a_1_203"/>
          <p:cNvSpPr txBox="1"/>
          <p:nvPr/>
        </p:nvSpPr>
        <p:spPr>
          <a:xfrm rot="2082">
            <a:off x="9475899" y="5713300"/>
            <a:ext cx="198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Онлайн, ДОД, досуг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462b27700a_1_203"/>
          <p:cNvSpPr txBox="1"/>
          <p:nvPr/>
        </p:nvSpPr>
        <p:spPr>
          <a:xfrm rot="-794">
            <a:off x="10202441" y="4884323"/>
            <a:ext cx="129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Семья</a:t>
            </a:r>
            <a:endParaRPr sz="14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462b27700a_1_203"/>
          <p:cNvSpPr txBox="1"/>
          <p:nvPr/>
        </p:nvSpPr>
        <p:spPr>
          <a:xfrm>
            <a:off x="3080938" y="4899063"/>
            <a:ext cx="1629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Цифровые технологии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g2462b27700a_1_203"/>
          <p:cNvCxnSpPr/>
          <p:nvPr/>
        </p:nvCxnSpPr>
        <p:spPr>
          <a:xfrm rot="10800000">
            <a:off x="11740224" y="1376878"/>
            <a:ext cx="0" cy="807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g2462b27700a_1_203"/>
          <p:cNvCxnSpPr/>
          <p:nvPr/>
        </p:nvCxnSpPr>
        <p:spPr>
          <a:xfrm>
            <a:off x="9036826" y="1376875"/>
            <a:ext cx="2703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g2462b27700a_1_203"/>
          <p:cNvCxnSpPr/>
          <p:nvPr/>
        </p:nvCxnSpPr>
        <p:spPr>
          <a:xfrm rot="10800000">
            <a:off x="11740224" y="5530669"/>
            <a:ext cx="0" cy="807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g2462b27700a_1_203"/>
          <p:cNvCxnSpPr/>
          <p:nvPr/>
        </p:nvCxnSpPr>
        <p:spPr>
          <a:xfrm>
            <a:off x="9036826" y="6338275"/>
            <a:ext cx="2703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g2462b27700a_1_203"/>
          <p:cNvCxnSpPr/>
          <p:nvPr/>
        </p:nvCxnSpPr>
        <p:spPr>
          <a:xfrm rot="10800000">
            <a:off x="368330" y="1376878"/>
            <a:ext cx="0" cy="807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2462b27700a_1_203"/>
          <p:cNvCxnSpPr/>
          <p:nvPr/>
        </p:nvCxnSpPr>
        <p:spPr>
          <a:xfrm rot="10800000">
            <a:off x="368322" y="1376875"/>
            <a:ext cx="21945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g2462b27700a_1_203"/>
          <p:cNvCxnSpPr/>
          <p:nvPr/>
        </p:nvCxnSpPr>
        <p:spPr>
          <a:xfrm rot="10800000">
            <a:off x="368330" y="5530669"/>
            <a:ext cx="0" cy="8076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g2462b27700a_1_203"/>
          <p:cNvCxnSpPr/>
          <p:nvPr/>
        </p:nvCxnSpPr>
        <p:spPr>
          <a:xfrm rot="10800000">
            <a:off x="368322" y="6338275"/>
            <a:ext cx="21945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g2462b27700a_1_203"/>
          <p:cNvSpPr txBox="1"/>
          <p:nvPr/>
        </p:nvSpPr>
        <p:spPr>
          <a:xfrm>
            <a:off x="368325" y="870538"/>
            <a:ext cx="2630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Мир, Страна, Город…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462b27700a_1_203"/>
          <p:cNvSpPr txBox="1"/>
          <p:nvPr/>
        </p:nvSpPr>
        <p:spPr>
          <a:xfrm>
            <a:off x="6817850" y="870525"/>
            <a:ext cx="499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Сложность, неопределенность, разнообразие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2462b27700a_1_203"/>
          <p:cNvSpPr txBox="1"/>
          <p:nvPr/>
        </p:nvSpPr>
        <p:spPr>
          <a:xfrm>
            <a:off x="5010328" y="3815213"/>
            <a:ext cx="924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Замысел</a:t>
            </a:r>
            <a:b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Запрос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2462b27700a_1_203"/>
          <p:cNvSpPr txBox="1"/>
          <p:nvPr/>
        </p:nvSpPr>
        <p:spPr>
          <a:xfrm>
            <a:off x="6088238" y="3873900"/>
            <a:ext cx="108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Действие</a:t>
            </a:r>
            <a:b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Проба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2462b27700a_1_203"/>
          <p:cNvSpPr txBox="1"/>
          <p:nvPr/>
        </p:nvSpPr>
        <p:spPr>
          <a:xfrm>
            <a:off x="350275" y="6370525"/>
            <a:ext cx="204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АнтроПоворот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462b27700a_1_203"/>
          <p:cNvSpPr txBox="1"/>
          <p:nvPr/>
        </p:nvSpPr>
        <p:spPr>
          <a:xfrm>
            <a:off x="7992550" y="6370525"/>
            <a:ext cx="3841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“Цифра”, </a:t>
            </a: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“искусственный мир”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462b27700a_1_203"/>
          <p:cNvSpPr txBox="1"/>
          <p:nvPr/>
        </p:nvSpPr>
        <p:spPr>
          <a:xfrm>
            <a:off x="5581550" y="3208000"/>
            <a:ext cx="108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Познание</a:t>
            </a:r>
            <a:b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Оснащение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2462b27700a_1_203"/>
          <p:cNvSpPr txBox="1"/>
          <p:nvPr/>
        </p:nvSpPr>
        <p:spPr>
          <a:xfrm>
            <a:off x="5581550" y="4523388"/>
            <a:ext cx="108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Рефлексия</a:t>
            </a:r>
            <a:b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Дефициты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g2462b27700a_1_203" descr="Мужчина контур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2510" y="3800427"/>
            <a:ext cx="616120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2462b27700a_1_203"/>
          <p:cNvSpPr/>
          <p:nvPr/>
        </p:nvSpPr>
        <p:spPr>
          <a:xfrm>
            <a:off x="5356100" y="3341601"/>
            <a:ext cx="265200" cy="554100"/>
          </a:xfrm>
          <a:prstGeom prst="bentArrow">
            <a:avLst>
              <a:gd name="adj1" fmla="val 25000"/>
              <a:gd name="adj2" fmla="val 25000"/>
              <a:gd name="adj3" fmla="val 11623"/>
              <a:gd name="adj4" fmla="val 38216"/>
            </a:avLst>
          </a:prstGeom>
          <a:solidFill>
            <a:srgbClr val="B0CA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462b27700a_1_203"/>
          <p:cNvSpPr/>
          <p:nvPr/>
        </p:nvSpPr>
        <p:spPr>
          <a:xfrm rot="-5400000">
            <a:off x="5276275" y="4467434"/>
            <a:ext cx="393000" cy="2745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6658"/>
            </a:avLst>
          </a:prstGeom>
          <a:solidFill>
            <a:srgbClr val="B0CA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462b27700a_1_203"/>
          <p:cNvSpPr/>
          <p:nvPr/>
        </p:nvSpPr>
        <p:spPr>
          <a:xfrm rot="5400000">
            <a:off x="6484800" y="3475244"/>
            <a:ext cx="498000" cy="267900"/>
          </a:xfrm>
          <a:prstGeom prst="bentArrow">
            <a:avLst>
              <a:gd name="adj1" fmla="val 25000"/>
              <a:gd name="adj2" fmla="val 21435"/>
              <a:gd name="adj3" fmla="val 25000"/>
              <a:gd name="adj4" fmla="val 38216"/>
            </a:avLst>
          </a:prstGeom>
          <a:solidFill>
            <a:srgbClr val="B0CA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462b27700a_1_203"/>
          <p:cNvSpPr/>
          <p:nvPr/>
        </p:nvSpPr>
        <p:spPr>
          <a:xfrm rot="10800000">
            <a:off x="6572950" y="4423450"/>
            <a:ext cx="272400" cy="415800"/>
          </a:xfrm>
          <a:prstGeom prst="bentArrow">
            <a:avLst>
              <a:gd name="adj1" fmla="val 25000"/>
              <a:gd name="adj2" fmla="val 22382"/>
              <a:gd name="adj3" fmla="val 25000"/>
              <a:gd name="adj4" fmla="val 38216"/>
            </a:avLst>
          </a:prstGeom>
          <a:solidFill>
            <a:srgbClr val="B0CA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2462b27700a_1_203"/>
          <p:cNvSpPr/>
          <p:nvPr/>
        </p:nvSpPr>
        <p:spPr>
          <a:xfrm>
            <a:off x="3400675" y="2072975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462b27700a_1_203"/>
          <p:cNvSpPr/>
          <p:nvPr/>
        </p:nvSpPr>
        <p:spPr>
          <a:xfrm>
            <a:off x="8768500" y="2072975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2462b27700a_1_203"/>
          <p:cNvSpPr/>
          <p:nvPr/>
        </p:nvSpPr>
        <p:spPr>
          <a:xfrm>
            <a:off x="5951150" y="1552025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462b27700a_1_203"/>
          <p:cNvSpPr/>
          <p:nvPr/>
        </p:nvSpPr>
        <p:spPr>
          <a:xfrm>
            <a:off x="9984375" y="2906075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462b27700a_1_203"/>
          <p:cNvSpPr/>
          <p:nvPr/>
        </p:nvSpPr>
        <p:spPr>
          <a:xfrm>
            <a:off x="2116950" y="2906088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g2462b27700a_1_203"/>
          <p:cNvSpPr/>
          <p:nvPr/>
        </p:nvSpPr>
        <p:spPr>
          <a:xfrm>
            <a:off x="1675050" y="3731563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462b27700a_1_203"/>
          <p:cNvSpPr/>
          <p:nvPr/>
        </p:nvSpPr>
        <p:spPr>
          <a:xfrm>
            <a:off x="10435800" y="3754250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462b27700a_1_203"/>
          <p:cNvSpPr/>
          <p:nvPr/>
        </p:nvSpPr>
        <p:spPr>
          <a:xfrm>
            <a:off x="10398250" y="4572325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462b27700a_1_203"/>
          <p:cNvSpPr/>
          <p:nvPr/>
        </p:nvSpPr>
        <p:spPr>
          <a:xfrm>
            <a:off x="1766700" y="4556313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2462b27700a_1_203"/>
          <p:cNvSpPr/>
          <p:nvPr/>
        </p:nvSpPr>
        <p:spPr>
          <a:xfrm>
            <a:off x="2397175" y="5373363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462b27700a_1_203"/>
          <p:cNvSpPr/>
          <p:nvPr/>
        </p:nvSpPr>
        <p:spPr>
          <a:xfrm>
            <a:off x="9715100" y="5428288"/>
            <a:ext cx="137100" cy="137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462b27700a_1_203"/>
          <p:cNvSpPr txBox="1"/>
          <p:nvPr/>
        </p:nvSpPr>
        <p:spPr>
          <a:xfrm>
            <a:off x="-2075" y="-2400"/>
            <a:ext cx="8907669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ru-RU" sz="3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Модель образовательной экосистемы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134</Words>
  <Application>Microsoft Macintosh PowerPoint</Application>
  <PresentationFormat>Широкоэкранный</PresentationFormat>
  <Paragraphs>43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Raleway</vt:lpstr>
      <vt:lpstr>Georgia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и цифровая платформа образовательной экосистемы преадаптации школьников  к инновационной деятельности</dc:title>
  <dc:creator>Рабинович П.Д.</dc:creator>
  <cp:lastModifiedBy>Рабинович П.Д.</cp:lastModifiedBy>
  <cp:revision>10</cp:revision>
  <dcterms:created xsi:type="dcterms:W3CDTF">2023-03-01T04:24:33Z</dcterms:created>
  <dcterms:modified xsi:type="dcterms:W3CDTF">2023-05-19T09:35:36Z</dcterms:modified>
</cp:coreProperties>
</file>