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03d1290d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03d1290d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03d1290d1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03d1290d1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03d1290d1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03d1290d1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03d1290d1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03d1290d1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21884f7c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21884f7c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21884f7c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21884f7c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21884f7c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21884f7c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21884f7c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21884f7c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80"/>
              <a:t>Методы и технологии анализа текстовых штампов и именованных сущностей на основе массивов выпускных сочинений</a:t>
            </a:r>
            <a:endParaRPr sz="328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ru" sz="1997"/>
              <a:t>Аванесова Т. Н., </a:t>
            </a:r>
            <a:r>
              <a:rPr b="1" lang="ru" sz="1997"/>
              <a:t>Бахтеев О. Ю</a:t>
            </a:r>
            <a:r>
              <a:rPr lang="ru" sz="1997"/>
              <a:t>., Борисова Т. И., Кильдяков А. С., Огальцов А. В., Поливанова А. К., Сорокин А. И., Сафин К. Ф.,</a:t>
            </a:r>
            <a:endParaRPr sz="1997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997"/>
          </a:p>
        </p:txBody>
      </p:sp>
      <p:sp>
        <p:nvSpPr>
          <p:cNvPr id="87" name="Google Shape;87;p13"/>
          <p:cNvSpPr txBox="1"/>
          <p:nvPr/>
        </p:nvSpPr>
        <p:spPr>
          <a:xfrm>
            <a:off x="598100" y="3336175"/>
            <a:ext cx="1731300" cy="484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Моттль В. В.</a:t>
            </a:r>
            <a:endParaRPr sz="19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и обоснование проекта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771400" cy="29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/>
              <a:t>Цель проекта:</a:t>
            </a:r>
            <a:r>
              <a:rPr b="1" lang="ru" sz="1700"/>
              <a:t> </a:t>
            </a:r>
            <a:r>
              <a:rPr lang="ru" sz="1700"/>
              <a:t>разработка инструментов для выявления штампов в текстах школьных сочинений, а также их применение на больших коллекциях текстов.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700"/>
              <a:t>Актуальность:</a:t>
            </a:r>
            <a:r>
              <a:rPr lang="ru" sz="1700"/>
              <a:t> обусловлена наличием больших библиотек школьных сочинений, которые могут использоваться школьниками в качестве источника заимствования при написании собственного сочинения. 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Обнаружение штампов: особенности задачи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Основные работы в области основаны на работе с сочинениями как с текстом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Низкое качество распознавания текста для рукописного текста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Требование к разметке </a:t>
            </a:r>
            <a:endParaRPr/>
          </a:p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600" y="1017800"/>
            <a:ext cx="3245975" cy="43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Предлагаемый метод поиска текстовых штампов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975"/>
            <a:ext cx="87357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Производится выделение слов</a:t>
            </a:r>
            <a:r>
              <a:rPr b="1" lang="ru"/>
              <a:t> без их распознавания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Текст характеризуется последовательностью признаков, например нормализованными длинами извлеченных слов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Для сопоставления текстов используются методы выравнивания последовательностей и временных рядов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Метод прост в реализации и </a:t>
            </a:r>
            <a:r>
              <a:rPr b="1" lang="ru"/>
              <a:t>не требует разметки</a:t>
            </a:r>
            <a:r>
              <a:rPr lang="ru"/>
              <a:t> 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400" y="2821175"/>
            <a:ext cx="5612675" cy="21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Сравнение: предлагаемый и нейросетевой методы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229975"/>
            <a:ext cx="48816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200" y="1657450"/>
            <a:ext cx="6545599" cy="20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1089975" y="1325050"/>
            <a:ext cx="1866600" cy="35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Примеры изображений с текстом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0" y="930291"/>
            <a:ext cx="9143999" cy="4213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Качество на произвольных бланках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46354" l="0" r="0" t="0"/>
          <a:stretch/>
        </p:blipFill>
        <p:spPr>
          <a:xfrm>
            <a:off x="65700" y="1593670"/>
            <a:ext cx="9144001" cy="13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259950" y="2956450"/>
            <a:ext cx="8572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При изменении качества входных данных, 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качество предлагаемой модели ухудшается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, в то время как 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нейросетевой подход имеет высокое качество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В то же время, использование нейросетевого подхода оказывается 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значительно более затратным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Планируется использование </a:t>
            </a:r>
            <a:r>
              <a:rPr b="1" lang="ru">
                <a:latin typeface="Roboto"/>
                <a:ea typeface="Roboto"/>
                <a:cs typeface="Roboto"/>
                <a:sym typeface="Roboto"/>
              </a:rPr>
              <a:t>комбинации</a:t>
            </a:r>
            <a:r>
              <a:rPr lang="ru">
                <a:latin typeface="Roboto"/>
                <a:ea typeface="Roboto"/>
                <a:cs typeface="Roboto"/>
                <a:sym typeface="Roboto"/>
              </a:rPr>
              <a:t> методов.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Была собрана коллекция изображений рукописных текстов школьных сочинений объемом около 1 тысячи работ. 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Проведен обзор литературы и формализация постановки задачи обнаружения текстовых штампов, а также их дальнейшей кластеризации.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Разработан и успешно апробирован метод поиска текстовых штампов на собранной коллекции.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В</a:t>
            </a:r>
            <a:r>
              <a:rPr lang="ru" sz="1185"/>
              <a:t>ыполнен обзор по методам многоуровневой кластеризации текстовых штампов. Рассмотрены два подхода к кластеризации.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Был проведен эксперимент по сравнению разработанного алгоритма поиска текстовых фрагментов с поиском на основе нейросетевого распознавания текста на большой коллекции реальных школьных сочинений. 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Результаты проекта были доложены на трех конференциях, включая международные.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lang="ru" sz="1185"/>
              <a:t>По итогам проекта было опубликовано две работы, а также была подготовлена к подаче третья, итоговая работа.</a:t>
            </a:r>
            <a:endParaRPr sz="1185"/>
          </a:p>
          <a:p>
            <a:pPr indent="-303847" lvl="0" marL="457200" rtl="0" algn="l">
              <a:spcBef>
                <a:spcPts val="0"/>
              </a:spcBef>
              <a:spcAft>
                <a:spcPts val="0"/>
              </a:spcAft>
              <a:buSzPts val="1185"/>
              <a:buChar char="●"/>
            </a:pPr>
            <a:r>
              <a:rPr b="1" lang="ru" sz="1185"/>
              <a:t>Вс</a:t>
            </a:r>
            <a:r>
              <a:rPr b="1" lang="ru" sz="1185"/>
              <a:t>е поставленные задачи проекта были выполнены в полном объеме.</a:t>
            </a:r>
            <a:endParaRPr b="1" sz="1185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Публикации и доклады по проекту</a:t>
            </a:r>
            <a:endParaRPr/>
          </a:p>
        </p:txBody>
      </p:sp>
      <p:sp>
        <p:nvSpPr>
          <p:cNvPr id="145" name="Google Shape;145;p21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Доклад на конференции "Интеллектуализация обработки информации-2022": "Методы поиска почти-дубликатов рукописных документов в больших коллекциях текстов".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Статья в журнале “Вестник Российского фонда фундаментальных исследований”: “Цифровая платформа образования”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Статья в сборнике трудов “ Computational Linguistics and Intellectual Technologies, 2021”:  </a:t>
            </a:r>
            <a:r>
              <a:rPr lang="ru"/>
              <a:t> "Near-duplicate handwritten document detection without text recognition"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Доклад на международной конференции по компьютерной лингвистике и интеллектуальным технологиям "Диалог", 2021:  "Near-duplicate handwritten document detection without text recognition".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Доклад на конференции "Интеллектуализация обработки информации-2020":  "Поиск почти-дубликатов в рукописных текстах школьных сочинений".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Выборка сканов школьных сочинений.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