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2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3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4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6"/>
  </p:notesMasterIdLst>
  <p:sldIdLst>
    <p:sldId id="256" r:id="rId3"/>
    <p:sldId id="289" r:id="rId4"/>
    <p:sldId id="257" r:id="rId5"/>
    <p:sldId id="302" r:id="rId6"/>
    <p:sldId id="290" r:id="rId7"/>
    <p:sldId id="296" r:id="rId8"/>
    <p:sldId id="303" r:id="rId9"/>
    <p:sldId id="260" r:id="rId10"/>
    <p:sldId id="261" r:id="rId11"/>
    <p:sldId id="259" r:id="rId12"/>
    <p:sldId id="262" r:id="rId13"/>
    <p:sldId id="263" r:id="rId14"/>
    <p:sldId id="266" r:id="rId15"/>
    <p:sldId id="267" r:id="rId16"/>
    <p:sldId id="268" r:id="rId17"/>
    <p:sldId id="264" r:id="rId18"/>
    <p:sldId id="295" r:id="rId19"/>
    <p:sldId id="293" r:id="rId20"/>
    <p:sldId id="269" r:id="rId21"/>
    <p:sldId id="305" r:id="rId22"/>
    <p:sldId id="304" r:id="rId23"/>
    <p:sldId id="272" r:id="rId24"/>
    <p:sldId id="297" r:id="rId2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ABFCF23-3B69-468F-B69F-88F6DE6A72F2}" styleName="Средний стиль 1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0A1B5D5-9B99-4C35-A422-299274C87663}" styleName="Средний стиль 1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B301B821-A1FF-4177-AEE7-76D212191A09}" styleName="Средний стиль 1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CAF9ED-07DC-4A11-8D7F-57B35C25682E}" styleName="Средний стиль 1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777" autoAdjust="0"/>
    <p:restoredTop sz="94672"/>
  </p:normalViewPr>
  <p:slideViewPr>
    <p:cSldViewPr snapToGrid="0">
      <p:cViewPr varScale="1">
        <p:scale>
          <a:sx n="112" d="100"/>
          <a:sy n="112" d="100"/>
        </p:scale>
        <p:origin x="22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Relationship Id="rId4" Type="http://schemas.openxmlformats.org/officeDocument/2006/relationships/image" Target="../media/image16.pn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diagrams/_rels/data8.xml.rels><?xml version="1.0" encoding="UTF-8" standalone="yes"?>
<Relationships xmlns="http://schemas.openxmlformats.org/package/2006/relationships"><Relationship Id="rId1" Type="http://schemas.openxmlformats.org/officeDocument/2006/relationships/image" Target="../media/image27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Relationship Id="rId4" Type="http://schemas.openxmlformats.org/officeDocument/2006/relationships/image" Target="../media/image16.pn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diagrams/_rels/drawing8.xml.rels><?xml version="1.0" encoding="UTF-8" standalone="yes"?>
<Relationships xmlns="http://schemas.openxmlformats.org/package/2006/relationships"><Relationship Id="rId1" Type="http://schemas.openxmlformats.org/officeDocument/2006/relationships/image" Target="../media/image2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5">
  <dgm:title val=""/>
  <dgm:desc val=""/>
  <dgm:catLst>
    <dgm:cat type="accent6" pri="11500"/>
  </dgm:catLst>
  <dgm:styleLbl name="node0">
    <dgm:fillClrLst meth="cycle"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alpha val="90000"/>
      </a:schemeClr>
      <a:schemeClr val="accent6">
        <a:alpha val="5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/>
    <dgm:txEffectClrLst/>
  </dgm:styleLbl>
  <dgm:styleLbl name="node1">
    <dgm:fillClrLst>
      <a:schemeClr val="accent6">
        <a:alpha val="9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6">
        <a:shade val="9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  <a:alpha val="90000"/>
      </a:schemeClr>
      <a:schemeClr val="accent6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6">
        <a:alpha val="90000"/>
        <a:tint val="40000"/>
      </a:schemeClr>
      <a:schemeClr val="accent6">
        <a:alpha val="5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6_5">
  <dgm:title val=""/>
  <dgm:desc val=""/>
  <dgm:catLst>
    <dgm:cat type="accent6" pri="11500"/>
  </dgm:catLst>
  <dgm:styleLbl name="node0">
    <dgm:fillClrLst meth="cycle"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alpha val="90000"/>
      </a:schemeClr>
      <a:schemeClr val="accent6">
        <a:alpha val="5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/>
    <dgm:txEffectClrLst/>
  </dgm:styleLbl>
  <dgm:styleLbl name="node1">
    <dgm:fillClrLst>
      <a:schemeClr val="accent6">
        <a:alpha val="9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6">
        <a:shade val="9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  <a:alpha val="90000"/>
      </a:schemeClr>
      <a:schemeClr val="accent6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6">
        <a:alpha val="90000"/>
        <a:tint val="40000"/>
      </a:schemeClr>
      <a:schemeClr val="accent6">
        <a:alpha val="5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8AD77EC-29BC-4FC5-AA3B-B4B74BE24A7A}" type="doc">
      <dgm:prSet loTypeId="urn:microsoft.com/office/officeart/2005/8/layout/vList2" loCatId="list" qsTypeId="urn:microsoft.com/office/officeart/2005/8/quickstyle/simple1" qsCatId="simple" csTypeId="urn:microsoft.com/office/officeart/2005/8/colors/accent6_5" csCatId="accent6" phldr="1"/>
      <dgm:spPr/>
      <dgm:t>
        <a:bodyPr/>
        <a:lstStyle/>
        <a:p>
          <a:endParaRPr lang="ru-RU"/>
        </a:p>
      </dgm:t>
    </dgm:pt>
    <dgm:pt modelId="{2117D94C-BAF8-4155-A339-3357297E5103}">
      <dgm:prSet custT="1"/>
      <dgm:spPr/>
      <dgm:t>
        <a:bodyPr/>
        <a:lstStyle/>
        <a:p>
          <a:pPr rtl="0"/>
          <a:r>
            <a:rPr lang="ru-RU" sz="1800" dirty="0">
              <a:solidFill>
                <a:schemeClr val="tx1"/>
              </a:solidFill>
            </a:rPr>
            <a:t>На концептуальном уровне исследуется как:</a:t>
          </a:r>
        </a:p>
      </dgm:t>
    </dgm:pt>
    <dgm:pt modelId="{E3333E7F-F555-4229-A9CF-0420A5C73FA9}" type="parTrans" cxnId="{D6E28D13-F5F0-4208-9582-0A3F898DD127}">
      <dgm:prSet/>
      <dgm:spPr/>
      <dgm:t>
        <a:bodyPr/>
        <a:lstStyle/>
        <a:p>
          <a:endParaRPr lang="ru-RU" sz="1800">
            <a:solidFill>
              <a:schemeClr val="tx1"/>
            </a:solidFill>
          </a:endParaRPr>
        </a:p>
      </dgm:t>
    </dgm:pt>
    <dgm:pt modelId="{94DDAAA0-19BA-4050-80CA-67A1A5B3B8C8}" type="sibTrans" cxnId="{D6E28D13-F5F0-4208-9582-0A3F898DD127}">
      <dgm:prSet/>
      <dgm:spPr/>
      <dgm:t>
        <a:bodyPr/>
        <a:lstStyle/>
        <a:p>
          <a:endParaRPr lang="ru-RU" sz="1800">
            <a:solidFill>
              <a:schemeClr val="tx1"/>
            </a:solidFill>
          </a:endParaRPr>
        </a:p>
      </dgm:t>
    </dgm:pt>
    <dgm:pt modelId="{C4F17A4E-AEBE-4ECB-A050-2160F84D9119}">
      <dgm:prSet custT="1"/>
      <dgm:spPr/>
      <dgm:t>
        <a:bodyPr/>
        <a:lstStyle/>
        <a:p>
          <a:pPr rtl="0"/>
          <a:r>
            <a:rPr lang="ru-RU" sz="1800" dirty="0">
              <a:solidFill>
                <a:schemeClr val="tx1"/>
              </a:solidFill>
            </a:rPr>
            <a:t>Способность (</a:t>
          </a:r>
          <a:r>
            <a:rPr kumimoji="0" lang="ru-RU" sz="1800" dirty="0" err="1"/>
            <a:t>Lee</a:t>
          </a:r>
          <a:r>
            <a:rPr kumimoji="0" lang="ru-RU" sz="1800" dirty="0"/>
            <a:t>, </a:t>
          </a:r>
          <a:r>
            <a:rPr kumimoji="0" lang="ru-RU" sz="1800" dirty="0" err="1"/>
            <a:t>Taatgen</a:t>
          </a:r>
          <a:r>
            <a:rPr kumimoji="0" lang="ru-RU" sz="1800" dirty="0"/>
            <a:t>, 2002; </a:t>
          </a:r>
          <a:r>
            <a:rPr kumimoji="0" lang="ru-RU" sz="1800" dirty="0" err="1"/>
            <a:t>Oberauer</a:t>
          </a:r>
          <a:r>
            <a:rPr kumimoji="0" lang="ru-RU" sz="1800" dirty="0"/>
            <a:t>, </a:t>
          </a:r>
          <a:r>
            <a:rPr kumimoji="0" lang="ru-RU" sz="1800" dirty="0" err="1"/>
            <a:t>Kliegl</a:t>
          </a:r>
          <a:r>
            <a:rPr kumimoji="0" lang="ru-RU" sz="1800" dirty="0"/>
            <a:t>, 2004; </a:t>
          </a:r>
          <a:r>
            <a:rPr kumimoji="0" lang="ru-RU" sz="1800" dirty="0" err="1"/>
            <a:t>Burgess</a:t>
          </a:r>
          <a:r>
            <a:rPr kumimoji="0" lang="ru-RU" sz="1800" dirty="0"/>
            <a:t>, 2000) </a:t>
          </a:r>
          <a:endParaRPr lang="ru-RU" sz="1800" dirty="0">
            <a:solidFill>
              <a:schemeClr val="tx1"/>
            </a:solidFill>
          </a:endParaRPr>
        </a:p>
      </dgm:t>
    </dgm:pt>
    <dgm:pt modelId="{C219625E-F6EB-4052-9B8E-D8805E9EE8BA}" type="parTrans" cxnId="{D18D6426-86CE-443F-BC74-3C3DE3C6F289}">
      <dgm:prSet/>
      <dgm:spPr/>
      <dgm:t>
        <a:bodyPr/>
        <a:lstStyle/>
        <a:p>
          <a:endParaRPr lang="ru-RU" sz="1800">
            <a:solidFill>
              <a:schemeClr val="tx1"/>
            </a:solidFill>
          </a:endParaRPr>
        </a:p>
      </dgm:t>
    </dgm:pt>
    <dgm:pt modelId="{DFEEA964-35E0-4240-A00C-CB8E736861AA}" type="sibTrans" cxnId="{D18D6426-86CE-443F-BC74-3C3DE3C6F289}">
      <dgm:prSet/>
      <dgm:spPr/>
      <dgm:t>
        <a:bodyPr/>
        <a:lstStyle/>
        <a:p>
          <a:endParaRPr lang="ru-RU" sz="1800">
            <a:solidFill>
              <a:schemeClr val="tx1"/>
            </a:solidFill>
          </a:endParaRPr>
        </a:p>
      </dgm:t>
    </dgm:pt>
    <dgm:pt modelId="{6CE6A37A-3AF3-4C08-AC74-D4267E726CE6}">
      <dgm:prSet custT="1"/>
      <dgm:spPr/>
      <dgm:t>
        <a:bodyPr/>
        <a:lstStyle/>
        <a:p>
          <a:pPr rtl="0"/>
          <a:r>
            <a:rPr lang="ru-RU" sz="1800" b="0" dirty="0">
              <a:solidFill>
                <a:schemeClr val="tx1"/>
              </a:solidFill>
            </a:rPr>
            <a:t>На </a:t>
          </a:r>
          <a:r>
            <a:rPr lang="ru-RU" sz="1800" b="0" dirty="0" err="1">
              <a:solidFill>
                <a:schemeClr val="tx1"/>
              </a:solidFill>
            </a:rPr>
            <a:t>операциональном</a:t>
          </a:r>
          <a:r>
            <a:rPr lang="ru-RU" sz="1800" b="0" dirty="0">
              <a:solidFill>
                <a:schemeClr val="tx1"/>
              </a:solidFill>
            </a:rPr>
            <a:t> уровне исследуется как:  </a:t>
          </a:r>
        </a:p>
      </dgm:t>
    </dgm:pt>
    <dgm:pt modelId="{55C57376-9228-4075-A8D9-DAC01C47EA57}" type="parTrans" cxnId="{BE275227-1715-4583-ABB8-8BCC9B372C01}">
      <dgm:prSet/>
      <dgm:spPr/>
      <dgm:t>
        <a:bodyPr/>
        <a:lstStyle/>
        <a:p>
          <a:endParaRPr lang="ru-RU" sz="1800">
            <a:solidFill>
              <a:schemeClr val="tx1"/>
            </a:solidFill>
          </a:endParaRPr>
        </a:p>
      </dgm:t>
    </dgm:pt>
    <dgm:pt modelId="{3740F99D-1783-48B3-90E7-BDE389DFD331}" type="sibTrans" cxnId="{BE275227-1715-4583-ABB8-8BCC9B372C01}">
      <dgm:prSet/>
      <dgm:spPr/>
      <dgm:t>
        <a:bodyPr/>
        <a:lstStyle/>
        <a:p>
          <a:endParaRPr lang="ru-RU" sz="1800">
            <a:solidFill>
              <a:schemeClr val="tx1"/>
            </a:solidFill>
          </a:endParaRPr>
        </a:p>
      </dgm:t>
    </dgm:pt>
    <dgm:pt modelId="{4201A4C6-5F78-40E5-9482-BD90249A3688}">
      <dgm:prSet custT="1"/>
      <dgm:spPr/>
      <dgm:t>
        <a:bodyPr/>
        <a:lstStyle/>
        <a:p>
          <a:pPr rtl="0"/>
          <a:r>
            <a:rPr lang="ru-RU" sz="1800" dirty="0">
              <a:solidFill>
                <a:schemeClr val="tx1"/>
              </a:solidFill>
            </a:rPr>
            <a:t>Переключение с одной задачи на другую </a:t>
          </a:r>
          <a:r>
            <a:rPr kumimoji="0" lang="ru-RU" altLang="ru-RU" sz="1800" dirty="0"/>
            <a:t>(</a:t>
          </a:r>
          <a:r>
            <a:rPr kumimoji="0" lang="en-US" altLang="ru-RU" sz="1800" dirty="0"/>
            <a:t>May, Elder, 2018</a:t>
          </a:r>
          <a:r>
            <a:rPr kumimoji="0" lang="ru-RU" altLang="ru-RU" sz="1800" dirty="0"/>
            <a:t>; </a:t>
          </a:r>
          <a:r>
            <a:rPr kumimoji="0" lang="en-US" altLang="ru-RU" sz="1800" dirty="0"/>
            <a:t>Lehmann et al., 2013; </a:t>
          </a:r>
          <a:r>
            <a:rPr kumimoji="0" lang="en-US" altLang="ru-RU" sz="1800" dirty="0" err="1"/>
            <a:t>Salvucci</a:t>
          </a:r>
          <a:r>
            <a:rPr kumimoji="0" lang="en-US" altLang="ru-RU" sz="1800" dirty="0"/>
            <a:t> et al., 2009; </a:t>
          </a:r>
          <a:r>
            <a:rPr kumimoji="0" lang="en-US" altLang="ru-RU" sz="1800" dirty="0" err="1"/>
            <a:t>Pashler</a:t>
          </a:r>
          <a:r>
            <a:rPr kumimoji="0" lang="en-US" altLang="ru-RU" sz="1800" dirty="0"/>
            <a:t>, 2000; </a:t>
          </a:r>
          <a:r>
            <a:rPr kumimoji="0" lang="de-DE" altLang="ru-RU" sz="1800" dirty="0" err="1"/>
            <a:t>Alzahabi</a:t>
          </a:r>
          <a:r>
            <a:rPr kumimoji="0" lang="de-DE" altLang="ru-RU" sz="1800" dirty="0"/>
            <a:t>, Becker, 2013)</a:t>
          </a:r>
          <a:endParaRPr lang="ru-RU" sz="1800" dirty="0">
            <a:solidFill>
              <a:schemeClr val="tx1"/>
            </a:solidFill>
          </a:endParaRPr>
        </a:p>
      </dgm:t>
    </dgm:pt>
    <dgm:pt modelId="{62DC26E3-BB02-4E61-8CBB-D4B31C2390B8}" type="parTrans" cxnId="{310BCAD1-D31B-4804-BBFB-DE9E33DC6C94}">
      <dgm:prSet/>
      <dgm:spPr/>
      <dgm:t>
        <a:bodyPr/>
        <a:lstStyle/>
        <a:p>
          <a:endParaRPr lang="ru-RU" sz="1800">
            <a:solidFill>
              <a:schemeClr val="tx1"/>
            </a:solidFill>
          </a:endParaRPr>
        </a:p>
      </dgm:t>
    </dgm:pt>
    <dgm:pt modelId="{651D3830-AC70-4150-813D-4D769D0968C9}" type="sibTrans" cxnId="{310BCAD1-D31B-4804-BBFB-DE9E33DC6C94}">
      <dgm:prSet/>
      <dgm:spPr/>
      <dgm:t>
        <a:bodyPr/>
        <a:lstStyle/>
        <a:p>
          <a:endParaRPr lang="ru-RU" sz="1800">
            <a:solidFill>
              <a:schemeClr val="tx1"/>
            </a:solidFill>
          </a:endParaRPr>
        </a:p>
      </dgm:t>
    </dgm:pt>
    <dgm:pt modelId="{566D74E7-3569-4CE1-8EC0-1AC7C719C29C}">
      <dgm:prSet custT="1"/>
      <dgm:spPr/>
      <dgm:t>
        <a:bodyPr/>
        <a:lstStyle/>
        <a:p>
          <a:pPr rtl="0"/>
          <a:r>
            <a:rPr lang="ru-RU" sz="1800" dirty="0">
              <a:solidFill>
                <a:schemeClr val="tx1"/>
              </a:solidFill>
            </a:rPr>
            <a:t>Выполнение нескольких задач параллельно </a:t>
          </a:r>
          <a:r>
            <a:rPr kumimoji="0" lang="ru-RU" altLang="ru-RU" sz="1800" dirty="0"/>
            <a:t>(</a:t>
          </a:r>
          <a:r>
            <a:rPr kumimoji="0" lang="en-US" altLang="ru-RU" sz="1800" dirty="0"/>
            <a:t>Ophir et al., 2009; Yang, Zhu, 2015; Lang, </a:t>
          </a:r>
          <a:r>
            <a:rPr kumimoji="0" lang="en-US" altLang="ru-RU" sz="1800" dirty="0" err="1"/>
            <a:t>Chrzan</a:t>
          </a:r>
          <a:r>
            <a:rPr kumimoji="0" lang="en-US" altLang="ru-RU" sz="1800" dirty="0"/>
            <a:t>, 2015; </a:t>
          </a:r>
          <a:r>
            <a:rPr kumimoji="0" lang="de-DE" altLang="ru-RU" sz="1800" dirty="0" err="1"/>
            <a:t>Konig</a:t>
          </a:r>
          <a:r>
            <a:rPr kumimoji="0" lang="de-DE" altLang="ru-RU" sz="1800" dirty="0"/>
            <a:t>, </a:t>
          </a:r>
          <a:r>
            <a:rPr kumimoji="0" lang="de-DE" altLang="ru-RU" sz="1800" dirty="0" err="1"/>
            <a:t>Buhner</a:t>
          </a:r>
          <a:r>
            <a:rPr kumimoji="0" lang="de-DE" altLang="ru-RU" sz="1800" dirty="0"/>
            <a:t>, </a:t>
          </a:r>
          <a:r>
            <a:rPr kumimoji="0" lang="de-DE" altLang="ru-RU" sz="1800" dirty="0" err="1"/>
            <a:t>Murling</a:t>
          </a:r>
          <a:r>
            <a:rPr kumimoji="0" lang="de-DE" altLang="ru-RU" sz="1800" dirty="0"/>
            <a:t>, 2013; Ralph</a:t>
          </a:r>
          <a:r>
            <a:rPr kumimoji="0" lang="ru-RU" altLang="ru-RU" sz="1800" dirty="0"/>
            <a:t> </a:t>
          </a:r>
          <a:r>
            <a:rPr kumimoji="0" lang="en-US" altLang="ru-RU" sz="1800" dirty="0"/>
            <a:t>et al.</a:t>
          </a:r>
          <a:r>
            <a:rPr kumimoji="0" lang="de-DE" altLang="ru-RU" sz="1800" dirty="0"/>
            <a:t>, 2014)</a:t>
          </a:r>
          <a:endParaRPr lang="ru-RU" sz="1800" dirty="0">
            <a:solidFill>
              <a:schemeClr val="tx1"/>
            </a:solidFill>
          </a:endParaRPr>
        </a:p>
      </dgm:t>
    </dgm:pt>
    <dgm:pt modelId="{DB05F28D-0366-4C9C-A9E2-507B1AC0BE93}" type="parTrans" cxnId="{3B754043-D880-42A6-BB3C-B159FB45D0AD}">
      <dgm:prSet/>
      <dgm:spPr/>
      <dgm:t>
        <a:bodyPr/>
        <a:lstStyle/>
        <a:p>
          <a:endParaRPr lang="ru-RU" sz="1800">
            <a:solidFill>
              <a:schemeClr val="tx1"/>
            </a:solidFill>
          </a:endParaRPr>
        </a:p>
      </dgm:t>
    </dgm:pt>
    <dgm:pt modelId="{93BEEDEE-34B9-4FFD-9D2F-84EBB794F122}" type="sibTrans" cxnId="{3B754043-D880-42A6-BB3C-B159FB45D0AD}">
      <dgm:prSet/>
      <dgm:spPr/>
      <dgm:t>
        <a:bodyPr/>
        <a:lstStyle/>
        <a:p>
          <a:endParaRPr lang="ru-RU" sz="1800">
            <a:solidFill>
              <a:schemeClr val="tx1"/>
            </a:solidFill>
          </a:endParaRPr>
        </a:p>
      </dgm:t>
    </dgm:pt>
    <dgm:pt modelId="{C2F4A380-0ADA-4086-97EC-2539634B19FA}">
      <dgm:prSet custT="1"/>
      <dgm:spPr/>
      <dgm:t>
        <a:bodyPr/>
        <a:lstStyle/>
        <a:p>
          <a:pPr rtl="0"/>
          <a:r>
            <a:rPr lang="ru-RU" sz="1800" dirty="0">
              <a:solidFill>
                <a:schemeClr val="tx1"/>
              </a:solidFill>
            </a:rPr>
            <a:t>Формат деятельности (Солдатова и др., 2020)</a:t>
          </a:r>
        </a:p>
      </dgm:t>
    </dgm:pt>
    <dgm:pt modelId="{FB3A6D88-46F4-416F-88DD-629B2B688C24}" type="parTrans" cxnId="{950C9FCE-F264-4948-BF71-8C917B25908C}">
      <dgm:prSet/>
      <dgm:spPr/>
      <dgm:t>
        <a:bodyPr/>
        <a:lstStyle/>
        <a:p>
          <a:endParaRPr lang="ru-RU" sz="1800"/>
        </a:p>
      </dgm:t>
    </dgm:pt>
    <dgm:pt modelId="{424A053C-0B4F-4CC3-A647-D34FF38D5F5B}" type="sibTrans" cxnId="{950C9FCE-F264-4948-BF71-8C917B25908C}">
      <dgm:prSet/>
      <dgm:spPr/>
      <dgm:t>
        <a:bodyPr/>
        <a:lstStyle/>
        <a:p>
          <a:endParaRPr lang="ru-RU" sz="1800"/>
        </a:p>
      </dgm:t>
    </dgm:pt>
    <dgm:pt modelId="{653A36B2-0B20-412C-BDE9-DDA1AE633823}">
      <dgm:prSet custT="1"/>
      <dgm:spPr/>
      <dgm:t>
        <a:bodyPr/>
        <a:lstStyle/>
        <a:p>
          <a:pPr rtl="0"/>
          <a:r>
            <a:rPr lang="ru-RU" sz="1800" dirty="0">
              <a:solidFill>
                <a:schemeClr val="tx1"/>
              </a:solidFill>
            </a:rPr>
            <a:t>Условие деятельности</a:t>
          </a:r>
        </a:p>
      </dgm:t>
    </dgm:pt>
    <dgm:pt modelId="{FC1F33B9-2F43-470E-B1B6-5D9C4EBB2054}" type="parTrans" cxnId="{62F43093-8C23-4992-ADD3-8380BE3E3CBF}">
      <dgm:prSet/>
      <dgm:spPr/>
      <dgm:t>
        <a:bodyPr/>
        <a:lstStyle/>
        <a:p>
          <a:endParaRPr lang="ru-RU" sz="1800"/>
        </a:p>
      </dgm:t>
    </dgm:pt>
    <dgm:pt modelId="{C0E50753-3735-45CC-8472-D47F9D89D36F}" type="sibTrans" cxnId="{62F43093-8C23-4992-ADD3-8380BE3E3CBF}">
      <dgm:prSet/>
      <dgm:spPr/>
      <dgm:t>
        <a:bodyPr/>
        <a:lstStyle/>
        <a:p>
          <a:endParaRPr lang="ru-RU" sz="1800"/>
        </a:p>
      </dgm:t>
    </dgm:pt>
    <dgm:pt modelId="{E9B1CC8A-42F4-4BDA-BDAA-499090F60ECC}">
      <dgm:prSet custT="1"/>
      <dgm:spPr/>
      <dgm:t>
        <a:bodyPr/>
        <a:lstStyle/>
        <a:p>
          <a:pPr rtl="0"/>
          <a:r>
            <a:rPr lang="ru-RU" sz="1800" dirty="0">
              <a:solidFill>
                <a:schemeClr val="tx1"/>
              </a:solidFill>
            </a:rPr>
            <a:t>Цифровое отвлечение (</a:t>
          </a:r>
          <a:r>
            <a:rPr kumimoji="0" lang="en-US" altLang="ru-RU" sz="1800" dirty="0" err="1"/>
            <a:t>Aagaard</a:t>
          </a:r>
          <a:r>
            <a:rPr kumimoji="0" lang="en-US" altLang="ru-RU" sz="1800" dirty="0"/>
            <a:t>, 2019</a:t>
          </a:r>
          <a:r>
            <a:rPr kumimoji="0" lang="ru-RU" altLang="ru-RU" sz="1800" dirty="0"/>
            <a:t>)</a:t>
          </a:r>
          <a:endParaRPr lang="ru-RU" sz="1800" dirty="0">
            <a:solidFill>
              <a:schemeClr val="tx1"/>
            </a:solidFill>
          </a:endParaRPr>
        </a:p>
      </dgm:t>
    </dgm:pt>
    <dgm:pt modelId="{DB1AEB7D-2A57-43C8-B9D7-DD71C99D0C87}" type="parTrans" cxnId="{D70D8289-F26A-413E-A999-A7BD54EDB5A0}">
      <dgm:prSet/>
      <dgm:spPr/>
      <dgm:t>
        <a:bodyPr/>
        <a:lstStyle/>
        <a:p>
          <a:endParaRPr lang="ru-RU" sz="1800"/>
        </a:p>
      </dgm:t>
    </dgm:pt>
    <dgm:pt modelId="{38A787F3-B076-4639-9945-DB97990E95C4}" type="sibTrans" cxnId="{D70D8289-F26A-413E-A999-A7BD54EDB5A0}">
      <dgm:prSet/>
      <dgm:spPr/>
      <dgm:t>
        <a:bodyPr/>
        <a:lstStyle/>
        <a:p>
          <a:endParaRPr lang="ru-RU" sz="1800"/>
        </a:p>
      </dgm:t>
    </dgm:pt>
    <dgm:pt modelId="{CA75FEA1-0B52-410F-AB30-7B07AC481F59}" type="pres">
      <dgm:prSet presAssocID="{C8AD77EC-29BC-4FC5-AA3B-B4B74BE24A7A}" presName="linear" presStyleCnt="0">
        <dgm:presLayoutVars>
          <dgm:animLvl val="lvl"/>
          <dgm:resizeHandles val="exact"/>
        </dgm:presLayoutVars>
      </dgm:prSet>
      <dgm:spPr/>
    </dgm:pt>
    <dgm:pt modelId="{39BEFF42-C005-456A-B229-1589E1CB6BB2}" type="pres">
      <dgm:prSet presAssocID="{2117D94C-BAF8-4155-A339-3357297E5103}" presName="parentText" presStyleLbl="node1" presStyleIdx="0" presStyleCnt="2" custScaleY="53308" custLinFactNeighborY="-13957">
        <dgm:presLayoutVars>
          <dgm:chMax val="0"/>
          <dgm:bulletEnabled val="1"/>
        </dgm:presLayoutVars>
      </dgm:prSet>
      <dgm:spPr/>
    </dgm:pt>
    <dgm:pt modelId="{3ADF0D56-9B51-4F05-957B-DBC40D93A456}" type="pres">
      <dgm:prSet presAssocID="{2117D94C-BAF8-4155-A339-3357297E5103}" presName="childText" presStyleLbl="revTx" presStyleIdx="0" presStyleCnt="2">
        <dgm:presLayoutVars>
          <dgm:bulletEnabled val="1"/>
        </dgm:presLayoutVars>
      </dgm:prSet>
      <dgm:spPr/>
    </dgm:pt>
    <dgm:pt modelId="{3C7A41D6-A476-478D-A16F-377EE5146399}" type="pres">
      <dgm:prSet presAssocID="{6CE6A37A-3AF3-4C08-AC74-D4267E726CE6}" presName="parentText" presStyleLbl="node1" presStyleIdx="1" presStyleCnt="2" custScaleY="53849" custLinFactNeighborY="154">
        <dgm:presLayoutVars>
          <dgm:chMax val="0"/>
          <dgm:bulletEnabled val="1"/>
        </dgm:presLayoutVars>
      </dgm:prSet>
      <dgm:spPr/>
    </dgm:pt>
    <dgm:pt modelId="{F0545C47-7F19-4D0F-8D99-7755B4182D2F}" type="pres">
      <dgm:prSet presAssocID="{6CE6A37A-3AF3-4C08-AC74-D4267E726CE6}" presName="childText" presStyleLbl="revTx" presStyleIdx="1" presStyleCnt="2" custLinFactNeighborX="-93" custLinFactNeighborY="37252">
        <dgm:presLayoutVars>
          <dgm:bulletEnabled val="1"/>
        </dgm:presLayoutVars>
      </dgm:prSet>
      <dgm:spPr/>
    </dgm:pt>
  </dgm:ptLst>
  <dgm:cxnLst>
    <dgm:cxn modelId="{C6996B02-512A-4C1A-93BB-53DB87862FF7}" type="presOf" srcId="{C2F4A380-0ADA-4086-97EC-2539634B19FA}" destId="{3ADF0D56-9B51-4F05-957B-DBC40D93A456}" srcOrd="0" destOrd="2" presId="urn:microsoft.com/office/officeart/2005/8/layout/vList2"/>
    <dgm:cxn modelId="{D6E28D13-F5F0-4208-9582-0A3F898DD127}" srcId="{C8AD77EC-29BC-4FC5-AA3B-B4B74BE24A7A}" destId="{2117D94C-BAF8-4155-A339-3357297E5103}" srcOrd="0" destOrd="0" parTransId="{E3333E7F-F555-4229-A9CF-0420A5C73FA9}" sibTransId="{94DDAAA0-19BA-4050-80CA-67A1A5B3B8C8}"/>
    <dgm:cxn modelId="{D18D6426-86CE-443F-BC74-3C3DE3C6F289}" srcId="{2117D94C-BAF8-4155-A339-3357297E5103}" destId="{C4F17A4E-AEBE-4ECB-A050-2160F84D9119}" srcOrd="0" destOrd="0" parTransId="{C219625E-F6EB-4052-9B8E-D8805E9EE8BA}" sibTransId="{DFEEA964-35E0-4240-A00C-CB8E736861AA}"/>
    <dgm:cxn modelId="{BE275227-1715-4583-ABB8-8BCC9B372C01}" srcId="{C8AD77EC-29BC-4FC5-AA3B-B4B74BE24A7A}" destId="{6CE6A37A-3AF3-4C08-AC74-D4267E726CE6}" srcOrd="1" destOrd="0" parTransId="{55C57376-9228-4075-A8D9-DAC01C47EA57}" sibTransId="{3740F99D-1783-48B3-90E7-BDE389DFD331}"/>
    <dgm:cxn modelId="{3B754043-D880-42A6-BB3C-B159FB45D0AD}" srcId="{6CE6A37A-3AF3-4C08-AC74-D4267E726CE6}" destId="{566D74E7-3569-4CE1-8EC0-1AC7C719C29C}" srcOrd="1" destOrd="0" parTransId="{DB05F28D-0366-4C9C-A9E2-507B1AC0BE93}" sibTransId="{93BEEDEE-34B9-4FFD-9D2F-84EBB794F122}"/>
    <dgm:cxn modelId="{867C4F45-A02A-4E8D-A588-13596CD91F10}" type="presOf" srcId="{C4F17A4E-AEBE-4ECB-A050-2160F84D9119}" destId="{3ADF0D56-9B51-4F05-957B-DBC40D93A456}" srcOrd="0" destOrd="0" presId="urn:microsoft.com/office/officeart/2005/8/layout/vList2"/>
    <dgm:cxn modelId="{EFD45D7A-2D92-4256-9348-38B5278034C5}" type="presOf" srcId="{C8AD77EC-29BC-4FC5-AA3B-B4B74BE24A7A}" destId="{CA75FEA1-0B52-410F-AB30-7B07AC481F59}" srcOrd="0" destOrd="0" presId="urn:microsoft.com/office/officeart/2005/8/layout/vList2"/>
    <dgm:cxn modelId="{C7A12E81-B345-455E-9447-DF1C843D98C9}" type="presOf" srcId="{4201A4C6-5F78-40E5-9482-BD90249A3688}" destId="{F0545C47-7F19-4D0F-8D99-7755B4182D2F}" srcOrd="0" destOrd="0" presId="urn:microsoft.com/office/officeart/2005/8/layout/vList2"/>
    <dgm:cxn modelId="{D70D8289-F26A-413E-A999-A7BD54EDB5A0}" srcId="{2117D94C-BAF8-4155-A339-3357297E5103}" destId="{E9B1CC8A-42F4-4BDA-BDAA-499090F60ECC}" srcOrd="1" destOrd="0" parTransId="{DB1AEB7D-2A57-43C8-B9D7-DD71C99D0C87}" sibTransId="{38A787F3-B076-4639-9945-DB97990E95C4}"/>
    <dgm:cxn modelId="{ADFC478A-89A3-4C8B-B45E-8F05F2D5D23B}" type="presOf" srcId="{566D74E7-3569-4CE1-8EC0-1AC7C719C29C}" destId="{F0545C47-7F19-4D0F-8D99-7755B4182D2F}" srcOrd="0" destOrd="1" presId="urn:microsoft.com/office/officeart/2005/8/layout/vList2"/>
    <dgm:cxn modelId="{62F43093-8C23-4992-ADD3-8380BE3E3CBF}" srcId="{2117D94C-BAF8-4155-A339-3357297E5103}" destId="{653A36B2-0B20-412C-BDE9-DDA1AE633823}" srcOrd="3" destOrd="0" parTransId="{FC1F33B9-2F43-470E-B1B6-5D9C4EBB2054}" sibTransId="{C0E50753-3735-45CC-8472-D47F9D89D36F}"/>
    <dgm:cxn modelId="{66374594-CCBA-457F-83A3-ED6234B50293}" type="presOf" srcId="{E9B1CC8A-42F4-4BDA-BDAA-499090F60ECC}" destId="{3ADF0D56-9B51-4F05-957B-DBC40D93A456}" srcOrd="0" destOrd="1" presId="urn:microsoft.com/office/officeart/2005/8/layout/vList2"/>
    <dgm:cxn modelId="{94D4D697-A084-47AC-AB28-F3E07EEBD166}" type="presOf" srcId="{2117D94C-BAF8-4155-A339-3357297E5103}" destId="{39BEFF42-C005-456A-B229-1589E1CB6BB2}" srcOrd="0" destOrd="0" presId="urn:microsoft.com/office/officeart/2005/8/layout/vList2"/>
    <dgm:cxn modelId="{415AC7A7-0510-496F-9F22-B0CA18F63CA2}" type="presOf" srcId="{6CE6A37A-3AF3-4C08-AC74-D4267E726CE6}" destId="{3C7A41D6-A476-478D-A16F-377EE5146399}" srcOrd="0" destOrd="0" presId="urn:microsoft.com/office/officeart/2005/8/layout/vList2"/>
    <dgm:cxn modelId="{35E485AE-FEFB-4D1D-A5D1-EDFFAAA0B2D7}" type="presOf" srcId="{653A36B2-0B20-412C-BDE9-DDA1AE633823}" destId="{3ADF0D56-9B51-4F05-957B-DBC40D93A456}" srcOrd="0" destOrd="3" presId="urn:microsoft.com/office/officeart/2005/8/layout/vList2"/>
    <dgm:cxn modelId="{950C9FCE-F264-4948-BF71-8C917B25908C}" srcId="{2117D94C-BAF8-4155-A339-3357297E5103}" destId="{C2F4A380-0ADA-4086-97EC-2539634B19FA}" srcOrd="2" destOrd="0" parTransId="{FB3A6D88-46F4-416F-88DD-629B2B688C24}" sibTransId="{424A053C-0B4F-4CC3-A647-D34FF38D5F5B}"/>
    <dgm:cxn modelId="{310BCAD1-D31B-4804-BBFB-DE9E33DC6C94}" srcId="{6CE6A37A-3AF3-4C08-AC74-D4267E726CE6}" destId="{4201A4C6-5F78-40E5-9482-BD90249A3688}" srcOrd="0" destOrd="0" parTransId="{62DC26E3-BB02-4E61-8CBB-D4B31C2390B8}" sibTransId="{651D3830-AC70-4150-813D-4D769D0968C9}"/>
    <dgm:cxn modelId="{866CF161-8793-4F80-B937-1CC025C47C6D}" type="presParOf" srcId="{CA75FEA1-0B52-410F-AB30-7B07AC481F59}" destId="{39BEFF42-C005-456A-B229-1589E1CB6BB2}" srcOrd="0" destOrd="0" presId="urn:microsoft.com/office/officeart/2005/8/layout/vList2"/>
    <dgm:cxn modelId="{0BB2A0E8-9B19-4ACA-8482-77E840DA6CA8}" type="presParOf" srcId="{CA75FEA1-0B52-410F-AB30-7B07AC481F59}" destId="{3ADF0D56-9B51-4F05-957B-DBC40D93A456}" srcOrd="1" destOrd="0" presId="urn:microsoft.com/office/officeart/2005/8/layout/vList2"/>
    <dgm:cxn modelId="{C2A38BC2-6636-44E5-8D78-15B423A70FEB}" type="presParOf" srcId="{CA75FEA1-0B52-410F-AB30-7B07AC481F59}" destId="{3C7A41D6-A476-478D-A16F-377EE5146399}" srcOrd="2" destOrd="0" presId="urn:microsoft.com/office/officeart/2005/8/layout/vList2"/>
    <dgm:cxn modelId="{929D7A20-C9D7-42A8-BD14-7D71B25FCA6D}" type="presParOf" srcId="{CA75FEA1-0B52-410F-AB30-7B07AC481F59}" destId="{F0545C47-7F19-4D0F-8D99-7755B4182D2F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0DAD64D7-2531-47CD-8A4B-B1A06BB46486}" type="doc">
      <dgm:prSet loTypeId="urn:microsoft.com/office/officeart/2005/8/layout/vList2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33C76AE7-C67E-481B-8435-DA0942C2B12A}">
      <dgm:prSet custT="1"/>
      <dgm:spPr/>
      <dgm:t>
        <a:bodyPr/>
        <a:lstStyle/>
        <a:p>
          <a:r>
            <a:rPr lang="ru-RU" sz="1800" dirty="0">
              <a:latin typeface="+mj-lt"/>
            </a:rPr>
            <a:t>Суммарная выборка – </a:t>
          </a:r>
          <a:r>
            <a:rPr lang="ru-RU" sz="1800" b="1" dirty="0">
              <a:latin typeface="+mj-lt"/>
            </a:rPr>
            <a:t>250 детей и подростков</a:t>
          </a:r>
          <a:r>
            <a:rPr lang="ru-RU" sz="1800" dirty="0">
              <a:latin typeface="+mj-lt"/>
            </a:rPr>
            <a:t>, из которых </a:t>
          </a:r>
          <a:r>
            <a:rPr lang="ru-RU" sz="1800" b="1" dirty="0">
              <a:latin typeface="+mj-lt"/>
            </a:rPr>
            <a:t>66 % – стремятся быть </a:t>
          </a:r>
          <a:r>
            <a:rPr lang="ru-RU" sz="1800" b="1" dirty="0" err="1">
              <a:latin typeface="+mj-lt"/>
            </a:rPr>
            <a:t>многозадачниками</a:t>
          </a:r>
          <a:r>
            <a:rPr lang="en-US" sz="1800" b="1" dirty="0">
              <a:latin typeface="+mj-lt"/>
            </a:rPr>
            <a:t>. </a:t>
          </a:r>
          <a:r>
            <a:rPr lang="ru-RU" sz="1800" dirty="0">
              <a:latin typeface="+mj-lt"/>
            </a:rPr>
            <a:t>  </a:t>
          </a:r>
        </a:p>
      </dgm:t>
    </dgm:pt>
    <dgm:pt modelId="{07305E56-1BF8-454F-9D1C-894EFE0C6099}" type="parTrans" cxnId="{6DA30436-4872-4982-AEE9-698D80FC5880}">
      <dgm:prSet/>
      <dgm:spPr/>
      <dgm:t>
        <a:bodyPr/>
        <a:lstStyle/>
        <a:p>
          <a:endParaRPr lang="ru-RU"/>
        </a:p>
      </dgm:t>
    </dgm:pt>
    <dgm:pt modelId="{D454012C-8344-484C-ABEA-E7149E5959F0}" type="sibTrans" cxnId="{6DA30436-4872-4982-AEE9-698D80FC5880}">
      <dgm:prSet/>
      <dgm:spPr/>
      <dgm:t>
        <a:bodyPr/>
        <a:lstStyle/>
        <a:p>
          <a:endParaRPr lang="ru-RU"/>
        </a:p>
      </dgm:t>
    </dgm:pt>
    <dgm:pt modelId="{10F1D398-CDF0-477A-82F7-C7417591E2D1}" type="pres">
      <dgm:prSet presAssocID="{0DAD64D7-2531-47CD-8A4B-B1A06BB46486}" presName="linear" presStyleCnt="0">
        <dgm:presLayoutVars>
          <dgm:animLvl val="lvl"/>
          <dgm:resizeHandles val="exact"/>
        </dgm:presLayoutVars>
      </dgm:prSet>
      <dgm:spPr/>
    </dgm:pt>
    <dgm:pt modelId="{E881DAA2-FB06-438B-998C-C07175140D6D}" type="pres">
      <dgm:prSet presAssocID="{33C76AE7-C67E-481B-8435-DA0942C2B12A}" presName="parentText" presStyleLbl="node1" presStyleIdx="0" presStyleCnt="1" custLinFactNeighborY="2613">
        <dgm:presLayoutVars>
          <dgm:chMax val="0"/>
          <dgm:bulletEnabled val="1"/>
        </dgm:presLayoutVars>
      </dgm:prSet>
      <dgm:spPr/>
    </dgm:pt>
  </dgm:ptLst>
  <dgm:cxnLst>
    <dgm:cxn modelId="{0E2C9921-6B19-419B-A8CA-0E2D8FAA1B06}" type="presOf" srcId="{0DAD64D7-2531-47CD-8A4B-B1A06BB46486}" destId="{10F1D398-CDF0-477A-82F7-C7417591E2D1}" srcOrd="0" destOrd="0" presId="urn:microsoft.com/office/officeart/2005/8/layout/vList2"/>
    <dgm:cxn modelId="{6DA30436-4872-4982-AEE9-698D80FC5880}" srcId="{0DAD64D7-2531-47CD-8A4B-B1A06BB46486}" destId="{33C76AE7-C67E-481B-8435-DA0942C2B12A}" srcOrd="0" destOrd="0" parTransId="{07305E56-1BF8-454F-9D1C-894EFE0C6099}" sibTransId="{D454012C-8344-484C-ABEA-E7149E5959F0}"/>
    <dgm:cxn modelId="{F4920763-8190-4925-B87F-E9FFEB9BEE58}" type="presOf" srcId="{33C76AE7-C67E-481B-8435-DA0942C2B12A}" destId="{E881DAA2-FB06-438B-998C-C07175140D6D}" srcOrd="0" destOrd="0" presId="urn:microsoft.com/office/officeart/2005/8/layout/vList2"/>
    <dgm:cxn modelId="{ED3211CC-3729-434F-8757-CAAEEC787CCB}" type="presParOf" srcId="{10F1D398-CDF0-477A-82F7-C7417591E2D1}" destId="{E881DAA2-FB06-438B-998C-C07175140D6D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B8177CF8-1DEC-47A4-892B-FB3BC89CCE42}" type="doc">
      <dgm:prSet loTypeId="urn:microsoft.com/office/officeart/2005/8/layout/vList2" loCatId="list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C6D8D8ED-8978-4173-9276-A6C5ECC0EA11}">
      <dgm:prSet custT="1"/>
      <dgm:spPr/>
      <dgm:t>
        <a:bodyPr/>
        <a:lstStyle/>
        <a:p>
          <a:pPr rtl="0"/>
          <a:endParaRPr lang="ru-RU" sz="2600" dirty="0">
            <a:latin typeface="+mj-lt"/>
          </a:endParaRPr>
        </a:p>
      </dgm:t>
    </dgm:pt>
    <dgm:pt modelId="{E7BAE34C-A118-4E65-82CD-9A624DCD5BE7}" type="parTrans" cxnId="{097F5827-4FBA-482F-83D9-103F2F4AFAC1}">
      <dgm:prSet/>
      <dgm:spPr/>
      <dgm:t>
        <a:bodyPr/>
        <a:lstStyle/>
        <a:p>
          <a:endParaRPr lang="ru-RU" sz="2600"/>
        </a:p>
      </dgm:t>
    </dgm:pt>
    <dgm:pt modelId="{2294C897-3D50-4994-9D0C-7350A8EDE816}" type="sibTrans" cxnId="{097F5827-4FBA-482F-83D9-103F2F4AFAC1}">
      <dgm:prSet/>
      <dgm:spPr/>
      <dgm:t>
        <a:bodyPr/>
        <a:lstStyle/>
        <a:p>
          <a:endParaRPr lang="ru-RU" sz="2600"/>
        </a:p>
      </dgm:t>
    </dgm:pt>
    <dgm:pt modelId="{B0740E47-DE50-441D-B8A3-228DCDF49D58}">
      <dgm:prSet custT="1"/>
      <dgm:spPr/>
      <dgm:t>
        <a:bodyPr/>
        <a:lstStyle/>
        <a:p>
          <a:pPr rtl="0"/>
          <a:r>
            <a:rPr lang="ru-RU" sz="2600" b="1" dirty="0">
              <a:latin typeface="+mn-lt"/>
              <a:cs typeface="Times New Roman" panose="02020603050405020304" pitchFamily="18" charset="0"/>
            </a:rPr>
            <a:t>Цель - </a:t>
          </a:r>
          <a:r>
            <a:rPr lang="ru-RU" sz="2600" dirty="0">
              <a:latin typeface="+mn-lt"/>
            </a:rPr>
            <a:t>изучение когнитивных особенностей у детей и подростков школьного возраста с разным уровнем многозадачности, а также выявление </a:t>
          </a:r>
          <a:r>
            <a:rPr lang="ru-RU" sz="2600" dirty="0" err="1">
              <a:latin typeface="+mn-lt"/>
            </a:rPr>
            <a:t>нейрокогнитивных</a:t>
          </a:r>
          <a:r>
            <a:rPr lang="ru-RU" sz="2600" dirty="0">
              <a:latin typeface="+mn-lt"/>
            </a:rPr>
            <a:t> коррелятов эффективности ММЗ как целенаправленной и нецеленаправленной деятельности.</a:t>
          </a:r>
          <a:endParaRPr lang="ru-RU" sz="2600" dirty="0">
            <a:latin typeface="+mn-lt"/>
            <a:cs typeface="Times New Roman" panose="02020603050405020304" pitchFamily="18" charset="0"/>
          </a:endParaRPr>
        </a:p>
      </dgm:t>
    </dgm:pt>
    <dgm:pt modelId="{FA3ADBBC-9B4B-46F3-B43C-9B190565C6B2}" type="parTrans" cxnId="{8E5C9FBB-19CD-45FA-A9F9-5E6D22553CA8}">
      <dgm:prSet/>
      <dgm:spPr/>
      <dgm:t>
        <a:bodyPr/>
        <a:lstStyle/>
        <a:p>
          <a:endParaRPr lang="ru-RU" sz="2600"/>
        </a:p>
      </dgm:t>
    </dgm:pt>
    <dgm:pt modelId="{BB4A4D77-89FD-4DF1-B321-800883377B65}" type="sibTrans" cxnId="{8E5C9FBB-19CD-45FA-A9F9-5E6D22553CA8}">
      <dgm:prSet/>
      <dgm:spPr/>
      <dgm:t>
        <a:bodyPr/>
        <a:lstStyle/>
        <a:p>
          <a:endParaRPr lang="ru-RU" sz="2600"/>
        </a:p>
      </dgm:t>
    </dgm:pt>
    <dgm:pt modelId="{36C6F8C3-06F1-4D8F-BEF6-7E6E627DD12F}" type="pres">
      <dgm:prSet presAssocID="{B8177CF8-1DEC-47A4-892B-FB3BC89CCE42}" presName="linear" presStyleCnt="0">
        <dgm:presLayoutVars>
          <dgm:animLvl val="lvl"/>
          <dgm:resizeHandles val="exact"/>
        </dgm:presLayoutVars>
      </dgm:prSet>
      <dgm:spPr/>
    </dgm:pt>
    <dgm:pt modelId="{B04D28E9-5D1C-4BAA-939F-EB4D56ECA088}" type="pres">
      <dgm:prSet presAssocID="{B0740E47-DE50-441D-B8A3-228DCDF49D58}" presName="parentText" presStyleLbl="node1" presStyleIdx="0" presStyleCnt="1" custScaleX="99773" custScaleY="802910" custLinFactNeighborX="-484" custLinFactNeighborY="34456">
        <dgm:presLayoutVars>
          <dgm:chMax val="0"/>
          <dgm:bulletEnabled val="1"/>
        </dgm:presLayoutVars>
      </dgm:prSet>
      <dgm:spPr/>
    </dgm:pt>
    <dgm:pt modelId="{5B07969D-15F0-49C9-8577-50EC9829D582}" type="pres">
      <dgm:prSet presAssocID="{B0740E47-DE50-441D-B8A3-228DCDF49D58}" presName="childText" presStyleLbl="revTx" presStyleIdx="0" presStyleCnt="1" custLinFactNeighborX="691" custLinFactNeighborY="73130">
        <dgm:presLayoutVars>
          <dgm:bulletEnabled val="1"/>
        </dgm:presLayoutVars>
      </dgm:prSet>
      <dgm:spPr/>
    </dgm:pt>
  </dgm:ptLst>
  <dgm:cxnLst>
    <dgm:cxn modelId="{63757211-710B-40C6-9DA6-418FCB2A2EC7}" type="presOf" srcId="{B0740E47-DE50-441D-B8A3-228DCDF49D58}" destId="{B04D28E9-5D1C-4BAA-939F-EB4D56ECA088}" srcOrd="0" destOrd="0" presId="urn:microsoft.com/office/officeart/2005/8/layout/vList2"/>
    <dgm:cxn modelId="{097F5827-4FBA-482F-83D9-103F2F4AFAC1}" srcId="{B0740E47-DE50-441D-B8A3-228DCDF49D58}" destId="{C6D8D8ED-8978-4173-9276-A6C5ECC0EA11}" srcOrd="0" destOrd="0" parTransId="{E7BAE34C-A118-4E65-82CD-9A624DCD5BE7}" sibTransId="{2294C897-3D50-4994-9D0C-7350A8EDE816}"/>
    <dgm:cxn modelId="{9B882192-6AD1-4DFA-B769-A84FCB65A4F0}" type="presOf" srcId="{C6D8D8ED-8978-4173-9276-A6C5ECC0EA11}" destId="{5B07969D-15F0-49C9-8577-50EC9829D582}" srcOrd="0" destOrd="0" presId="urn:microsoft.com/office/officeart/2005/8/layout/vList2"/>
    <dgm:cxn modelId="{59FD6CAE-5BA7-4CCD-A006-E240D1F14B78}" type="presOf" srcId="{B8177CF8-1DEC-47A4-892B-FB3BC89CCE42}" destId="{36C6F8C3-06F1-4D8F-BEF6-7E6E627DD12F}" srcOrd="0" destOrd="0" presId="urn:microsoft.com/office/officeart/2005/8/layout/vList2"/>
    <dgm:cxn modelId="{8E5C9FBB-19CD-45FA-A9F9-5E6D22553CA8}" srcId="{B8177CF8-1DEC-47A4-892B-FB3BC89CCE42}" destId="{B0740E47-DE50-441D-B8A3-228DCDF49D58}" srcOrd="0" destOrd="0" parTransId="{FA3ADBBC-9B4B-46F3-B43C-9B190565C6B2}" sibTransId="{BB4A4D77-89FD-4DF1-B321-800883377B65}"/>
    <dgm:cxn modelId="{355BF32C-9F6C-45A4-B4F8-2BE307A8BA31}" type="presParOf" srcId="{36C6F8C3-06F1-4D8F-BEF6-7E6E627DD12F}" destId="{B04D28E9-5D1C-4BAA-939F-EB4D56ECA088}" srcOrd="0" destOrd="0" presId="urn:microsoft.com/office/officeart/2005/8/layout/vList2"/>
    <dgm:cxn modelId="{1204DA71-EECF-4EF9-AF82-A29F3CB54823}" type="presParOf" srcId="{36C6F8C3-06F1-4D8F-BEF6-7E6E627DD12F}" destId="{5B07969D-15F0-49C9-8577-50EC9829D582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35B673E9-C4A7-4D9F-AA7A-F7B1193BFF71}" type="doc">
      <dgm:prSet loTypeId="urn:microsoft.com/office/officeart/2005/8/layout/vList2" loCatId="list" qsTypeId="urn:microsoft.com/office/officeart/2005/8/quickstyle/simple3" qsCatId="simple" csTypeId="urn:microsoft.com/office/officeart/2005/8/colors/accent3_5" csCatId="accent3" phldr="1"/>
      <dgm:spPr/>
      <dgm:t>
        <a:bodyPr/>
        <a:lstStyle/>
        <a:p>
          <a:endParaRPr lang="ru-RU"/>
        </a:p>
      </dgm:t>
    </dgm:pt>
    <dgm:pt modelId="{71953630-4B66-4D63-9C97-EE686C6E7A7A}">
      <dgm:prSet custT="1"/>
      <dgm:spPr/>
      <dgm:t>
        <a:bodyPr/>
        <a:lstStyle/>
        <a:p>
          <a:pPr rtl="0"/>
          <a:r>
            <a:rPr lang="ru-RU" sz="1700" dirty="0"/>
            <a:t>Выбор стратегии поведения при решении учебных задач в условиях ММЗ зависит от установки на контрольную проверку знаний. Если подростки были предупреждены о контрольном тесте, они чаще выстраивали план работы в условиях ММЗ на основе </a:t>
          </a:r>
          <a:r>
            <a:rPr lang="ru-RU" sz="1700" dirty="0" err="1"/>
            <a:t>метакогниций</a:t>
          </a:r>
          <a:r>
            <a:rPr lang="ru-RU" sz="1700" dirty="0"/>
            <a:t>.</a:t>
          </a:r>
        </a:p>
      </dgm:t>
    </dgm:pt>
    <dgm:pt modelId="{609D4D87-B293-44D2-8364-48EFDCBF6565}" type="parTrans" cxnId="{EEA95160-62AB-44D1-9A03-1723A6DA00F7}">
      <dgm:prSet/>
      <dgm:spPr/>
      <dgm:t>
        <a:bodyPr/>
        <a:lstStyle/>
        <a:p>
          <a:endParaRPr lang="ru-RU" sz="1700"/>
        </a:p>
      </dgm:t>
    </dgm:pt>
    <dgm:pt modelId="{D80B5A8C-8130-40B9-A4BF-AB1D6C3A1B57}" type="sibTrans" cxnId="{EEA95160-62AB-44D1-9A03-1723A6DA00F7}">
      <dgm:prSet/>
      <dgm:spPr/>
      <dgm:t>
        <a:bodyPr/>
        <a:lstStyle/>
        <a:p>
          <a:endParaRPr lang="ru-RU" sz="1700"/>
        </a:p>
      </dgm:t>
    </dgm:pt>
    <dgm:pt modelId="{3FDA87E7-342E-4A24-840D-783440B7E182}">
      <dgm:prSet custT="1"/>
      <dgm:spPr/>
      <dgm:t>
        <a:bodyPr/>
        <a:lstStyle/>
        <a:p>
          <a:pPr rtl="0"/>
          <a:r>
            <a:rPr lang="ru-RU" sz="1700"/>
            <a:t>Высокая цифровая насыщенность образовательного процесса способствует большему вовлечению в образовательный процесс, а не отвлечению на цифровые устройства (лишь 7 подростков из 64 отвлеклись на смс)</a:t>
          </a:r>
        </a:p>
      </dgm:t>
    </dgm:pt>
    <dgm:pt modelId="{211FCCA6-9ADC-42FA-AB0D-1BEEDC6DECD1}" type="parTrans" cxnId="{1581679C-3D53-4620-B26E-2E8DFA156E9B}">
      <dgm:prSet/>
      <dgm:spPr/>
      <dgm:t>
        <a:bodyPr/>
        <a:lstStyle/>
        <a:p>
          <a:endParaRPr lang="ru-RU" sz="1700"/>
        </a:p>
      </dgm:t>
    </dgm:pt>
    <dgm:pt modelId="{6365B5FC-6F18-490B-8008-039C9E3E6E6C}" type="sibTrans" cxnId="{1581679C-3D53-4620-B26E-2E8DFA156E9B}">
      <dgm:prSet/>
      <dgm:spPr/>
      <dgm:t>
        <a:bodyPr/>
        <a:lstStyle/>
        <a:p>
          <a:endParaRPr lang="ru-RU" sz="1700"/>
        </a:p>
      </dgm:t>
    </dgm:pt>
    <dgm:pt modelId="{B9FBA45F-8E0A-48DD-B311-EE4466BDA8F5}">
      <dgm:prSet custT="1"/>
      <dgm:spPr/>
      <dgm:t>
        <a:bodyPr/>
        <a:lstStyle/>
        <a:p>
          <a:pPr rtl="0"/>
          <a:r>
            <a:rPr lang="ru-RU" sz="1700" dirty="0"/>
            <a:t>После работы в формате ММЗ возможно улучшение настроения (на уровне тенденции) при рассмотрении ММЗ как параллельного выполнения нескольких дел</a:t>
          </a:r>
        </a:p>
      </dgm:t>
    </dgm:pt>
    <dgm:pt modelId="{FCB9E0DD-F296-4880-A55D-7A18595D9C3C}" type="parTrans" cxnId="{6A57EDDB-EBE0-475E-BDBB-4472D188A303}">
      <dgm:prSet/>
      <dgm:spPr/>
      <dgm:t>
        <a:bodyPr/>
        <a:lstStyle/>
        <a:p>
          <a:endParaRPr lang="ru-RU" sz="1700"/>
        </a:p>
      </dgm:t>
    </dgm:pt>
    <dgm:pt modelId="{D7931B16-DAD5-4AA3-80D8-BF6547B94957}" type="sibTrans" cxnId="{6A57EDDB-EBE0-475E-BDBB-4472D188A303}">
      <dgm:prSet/>
      <dgm:spPr/>
      <dgm:t>
        <a:bodyPr/>
        <a:lstStyle/>
        <a:p>
          <a:endParaRPr lang="ru-RU" sz="1700"/>
        </a:p>
      </dgm:t>
    </dgm:pt>
    <dgm:pt modelId="{A0300751-6363-4424-BF8B-782E88BA9C69}">
      <dgm:prSet custT="1"/>
      <dgm:spPr/>
      <dgm:t>
        <a:bodyPr/>
        <a:lstStyle/>
        <a:p>
          <a:pPr rtl="0"/>
          <a:r>
            <a:rPr lang="ru-RU" sz="1700" dirty="0"/>
            <a:t>При рассмотрении ММЗ как переключения (по критерию дополнительных подходов) на уровне тенденции отмечается ухудшение функционального состояния</a:t>
          </a:r>
        </a:p>
      </dgm:t>
    </dgm:pt>
    <dgm:pt modelId="{4767989D-9392-4025-8C1B-302DD9E1EE87}" type="parTrans" cxnId="{B8580188-4810-4F5E-83CF-8687FA20D96F}">
      <dgm:prSet/>
      <dgm:spPr/>
      <dgm:t>
        <a:bodyPr/>
        <a:lstStyle/>
        <a:p>
          <a:endParaRPr lang="ru-RU" sz="1700"/>
        </a:p>
      </dgm:t>
    </dgm:pt>
    <dgm:pt modelId="{A62EA684-70CD-42D8-83D0-C13989BE5CD0}" type="sibTrans" cxnId="{B8580188-4810-4F5E-83CF-8687FA20D96F}">
      <dgm:prSet/>
      <dgm:spPr/>
      <dgm:t>
        <a:bodyPr/>
        <a:lstStyle/>
        <a:p>
          <a:endParaRPr lang="ru-RU" sz="1700"/>
        </a:p>
      </dgm:t>
    </dgm:pt>
    <dgm:pt modelId="{B69A1398-3572-4F24-9FAF-BB67F0DC920D}">
      <dgm:prSet custT="1"/>
      <dgm:spPr/>
      <dgm:t>
        <a:bodyPr/>
        <a:lstStyle/>
        <a:p>
          <a:r>
            <a:rPr lang="ru-RU" sz="1700" dirty="0"/>
            <a:t>Многозадачники не отличаются от </a:t>
          </a:r>
          <a:r>
            <a:rPr lang="ru-RU" sz="1700" dirty="0" err="1"/>
            <a:t>однозадачников</a:t>
          </a:r>
          <a:r>
            <a:rPr lang="ru-RU" sz="1700" dirty="0"/>
            <a:t> по успешности выполнения контрольного теста</a:t>
          </a:r>
        </a:p>
      </dgm:t>
    </dgm:pt>
    <dgm:pt modelId="{6C7A9C3F-A6B5-494E-AA52-B1972681D5E6}" type="parTrans" cxnId="{48CB2F91-DD3E-4C30-A09B-1890DA291D63}">
      <dgm:prSet/>
      <dgm:spPr/>
      <dgm:t>
        <a:bodyPr/>
        <a:lstStyle/>
        <a:p>
          <a:endParaRPr lang="ru-RU" sz="1700"/>
        </a:p>
      </dgm:t>
    </dgm:pt>
    <dgm:pt modelId="{75BCABE0-66C7-4C63-8656-14A5992F5887}" type="sibTrans" cxnId="{48CB2F91-DD3E-4C30-A09B-1890DA291D63}">
      <dgm:prSet/>
      <dgm:spPr/>
      <dgm:t>
        <a:bodyPr/>
        <a:lstStyle/>
        <a:p>
          <a:endParaRPr lang="ru-RU" sz="1700"/>
        </a:p>
      </dgm:t>
    </dgm:pt>
    <dgm:pt modelId="{DD9C4C0E-E73B-4090-9906-B71CE4275770}">
      <dgm:prSet custT="1"/>
      <dgm:spPr/>
      <dgm:t>
        <a:bodyPr/>
        <a:lstStyle/>
        <a:p>
          <a:r>
            <a:rPr lang="ru-RU" sz="1700" dirty="0"/>
            <a:t>67% предпочли бы AR-приложение в обучении, 19% — традиционные средства обучения, 14%  - хотели бы совмещать традиционные средства с цифровыми.</a:t>
          </a:r>
        </a:p>
      </dgm:t>
    </dgm:pt>
    <dgm:pt modelId="{B7225445-92A3-488A-A637-6D596D89BBEB}" type="parTrans" cxnId="{3FAC3620-4C89-4C87-AFE9-F65D15661542}">
      <dgm:prSet/>
      <dgm:spPr/>
      <dgm:t>
        <a:bodyPr/>
        <a:lstStyle/>
        <a:p>
          <a:endParaRPr lang="ru-RU"/>
        </a:p>
      </dgm:t>
    </dgm:pt>
    <dgm:pt modelId="{4A6599B2-A563-432D-900F-DE27ED4AA376}" type="sibTrans" cxnId="{3FAC3620-4C89-4C87-AFE9-F65D15661542}">
      <dgm:prSet/>
      <dgm:spPr/>
      <dgm:t>
        <a:bodyPr/>
        <a:lstStyle/>
        <a:p>
          <a:endParaRPr lang="ru-RU"/>
        </a:p>
      </dgm:t>
    </dgm:pt>
    <dgm:pt modelId="{D9065A1C-B8A9-45D5-A3A2-0672CBD57619}" type="pres">
      <dgm:prSet presAssocID="{35B673E9-C4A7-4D9F-AA7A-F7B1193BFF71}" presName="linear" presStyleCnt="0">
        <dgm:presLayoutVars>
          <dgm:animLvl val="lvl"/>
          <dgm:resizeHandles val="exact"/>
        </dgm:presLayoutVars>
      </dgm:prSet>
      <dgm:spPr/>
    </dgm:pt>
    <dgm:pt modelId="{349ABD12-4B58-4FAE-AB0F-13A968718A92}" type="pres">
      <dgm:prSet presAssocID="{71953630-4B66-4D63-9C97-EE686C6E7A7A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1EDAF985-3274-4EEF-8D6E-66B3C39FA118}" type="pres">
      <dgm:prSet presAssocID="{D80B5A8C-8130-40B9-A4BF-AB1D6C3A1B57}" presName="spacer" presStyleCnt="0"/>
      <dgm:spPr/>
    </dgm:pt>
    <dgm:pt modelId="{72EBD607-2E74-49FC-B5DF-3AAD0B1AE423}" type="pres">
      <dgm:prSet presAssocID="{3FDA87E7-342E-4A24-840D-783440B7E182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0863D70A-2000-4F56-98B8-6E0DB7D0F539}" type="pres">
      <dgm:prSet presAssocID="{6365B5FC-6F18-490B-8008-039C9E3E6E6C}" presName="spacer" presStyleCnt="0"/>
      <dgm:spPr/>
    </dgm:pt>
    <dgm:pt modelId="{3621715C-5EF9-4278-BFE0-25B297253561}" type="pres">
      <dgm:prSet presAssocID="{B9FBA45F-8E0A-48DD-B311-EE4466BDA8F5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582B375B-D39C-4BD4-B85D-627116060071}" type="pres">
      <dgm:prSet presAssocID="{D7931B16-DAD5-4AA3-80D8-BF6547B94957}" presName="spacer" presStyleCnt="0"/>
      <dgm:spPr/>
    </dgm:pt>
    <dgm:pt modelId="{446ED7C3-0EFC-47E3-87A5-1A0CC5ACC1CB}" type="pres">
      <dgm:prSet presAssocID="{A0300751-6363-4424-BF8B-782E88BA9C69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07AECDB5-13C0-4282-B1FB-134CC3524BEE}" type="pres">
      <dgm:prSet presAssocID="{A62EA684-70CD-42D8-83D0-C13989BE5CD0}" presName="spacer" presStyleCnt="0"/>
      <dgm:spPr/>
    </dgm:pt>
    <dgm:pt modelId="{3462428F-DBFA-4B3C-8804-AFAD65F4012E}" type="pres">
      <dgm:prSet presAssocID="{B69A1398-3572-4F24-9FAF-BB67F0DC920D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04B15D0D-55AD-448D-BD57-42B74FB917B9}" type="pres">
      <dgm:prSet presAssocID="{75BCABE0-66C7-4C63-8656-14A5992F5887}" presName="spacer" presStyleCnt="0"/>
      <dgm:spPr/>
    </dgm:pt>
    <dgm:pt modelId="{FE8878A8-BC79-41CC-BEDC-B5B22F874476}" type="pres">
      <dgm:prSet presAssocID="{DD9C4C0E-E73B-4090-9906-B71CE4275770}" presName="parentText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3FAC3620-4C89-4C87-AFE9-F65D15661542}" srcId="{35B673E9-C4A7-4D9F-AA7A-F7B1193BFF71}" destId="{DD9C4C0E-E73B-4090-9906-B71CE4275770}" srcOrd="5" destOrd="0" parTransId="{B7225445-92A3-488A-A637-6D596D89BBEB}" sibTransId="{4A6599B2-A563-432D-900F-DE27ED4AA376}"/>
    <dgm:cxn modelId="{93022A27-90E4-4DE9-9735-291D23D82E71}" type="presOf" srcId="{35B673E9-C4A7-4D9F-AA7A-F7B1193BFF71}" destId="{D9065A1C-B8A9-45D5-A3A2-0672CBD57619}" srcOrd="0" destOrd="0" presId="urn:microsoft.com/office/officeart/2005/8/layout/vList2"/>
    <dgm:cxn modelId="{EEA95160-62AB-44D1-9A03-1723A6DA00F7}" srcId="{35B673E9-C4A7-4D9F-AA7A-F7B1193BFF71}" destId="{71953630-4B66-4D63-9C97-EE686C6E7A7A}" srcOrd="0" destOrd="0" parTransId="{609D4D87-B293-44D2-8364-48EFDCBF6565}" sibTransId="{D80B5A8C-8130-40B9-A4BF-AB1D6C3A1B57}"/>
    <dgm:cxn modelId="{BC7EF768-3E2D-421B-872F-20EC4D297328}" type="presOf" srcId="{B69A1398-3572-4F24-9FAF-BB67F0DC920D}" destId="{3462428F-DBFA-4B3C-8804-AFAD65F4012E}" srcOrd="0" destOrd="0" presId="urn:microsoft.com/office/officeart/2005/8/layout/vList2"/>
    <dgm:cxn modelId="{B8580188-4810-4F5E-83CF-8687FA20D96F}" srcId="{35B673E9-C4A7-4D9F-AA7A-F7B1193BFF71}" destId="{A0300751-6363-4424-BF8B-782E88BA9C69}" srcOrd="3" destOrd="0" parTransId="{4767989D-9392-4025-8C1B-302DD9E1EE87}" sibTransId="{A62EA684-70CD-42D8-83D0-C13989BE5CD0}"/>
    <dgm:cxn modelId="{6D583889-2B6B-491C-B532-E4146FE31E07}" type="presOf" srcId="{DD9C4C0E-E73B-4090-9906-B71CE4275770}" destId="{FE8878A8-BC79-41CC-BEDC-B5B22F874476}" srcOrd="0" destOrd="0" presId="urn:microsoft.com/office/officeart/2005/8/layout/vList2"/>
    <dgm:cxn modelId="{48CB2F91-DD3E-4C30-A09B-1890DA291D63}" srcId="{35B673E9-C4A7-4D9F-AA7A-F7B1193BFF71}" destId="{B69A1398-3572-4F24-9FAF-BB67F0DC920D}" srcOrd="4" destOrd="0" parTransId="{6C7A9C3F-A6B5-494E-AA52-B1972681D5E6}" sibTransId="{75BCABE0-66C7-4C63-8656-14A5992F5887}"/>
    <dgm:cxn modelId="{5E1C1F94-BF9A-4CF0-B2E2-CF69270659DF}" type="presOf" srcId="{B9FBA45F-8E0A-48DD-B311-EE4466BDA8F5}" destId="{3621715C-5EF9-4278-BFE0-25B297253561}" srcOrd="0" destOrd="0" presId="urn:microsoft.com/office/officeart/2005/8/layout/vList2"/>
    <dgm:cxn modelId="{1581679C-3D53-4620-B26E-2E8DFA156E9B}" srcId="{35B673E9-C4A7-4D9F-AA7A-F7B1193BFF71}" destId="{3FDA87E7-342E-4A24-840D-783440B7E182}" srcOrd="1" destOrd="0" parTransId="{211FCCA6-9ADC-42FA-AB0D-1BEEDC6DECD1}" sibTransId="{6365B5FC-6F18-490B-8008-039C9E3E6E6C}"/>
    <dgm:cxn modelId="{162681B4-2918-44F0-9CFF-1F7161E29823}" type="presOf" srcId="{A0300751-6363-4424-BF8B-782E88BA9C69}" destId="{446ED7C3-0EFC-47E3-87A5-1A0CC5ACC1CB}" srcOrd="0" destOrd="0" presId="urn:microsoft.com/office/officeart/2005/8/layout/vList2"/>
    <dgm:cxn modelId="{7E81E0C2-902A-43F5-A147-2022A2EF437F}" type="presOf" srcId="{71953630-4B66-4D63-9C97-EE686C6E7A7A}" destId="{349ABD12-4B58-4FAE-AB0F-13A968718A92}" srcOrd="0" destOrd="0" presId="urn:microsoft.com/office/officeart/2005/8/layout/vList2"/>
    <dgm:cxn modelId="{6A57EDDB-EBE0-475E-BDBB-4472D188A303}" srcId="{35B673E9-C4A7-4D9F-AA7A-F7B1193BFF71}" destId="{B9FBA45F-8E0A-48DD-B311-EE4466BDA8F5}" srcOrd="2" destOrd="0" parTransId="{FCB9E0DD-F296-4880-A55D-7A18595D9C3C}" sibTransId="{D7931B16-DAD5-4AA3-80D8-BF6547B94957}"/>
    <dgm:cxn modelId="{9B1C3DEE-C699-43AA-BD81-8013E245A1AE}" type="presOf" srcId="{3FDA87E7-342E-4A24-840D-783440B7E182}" destId="{72EBD607-2E74-49FC-B5DF-3AAD0B1AE423}" srcOrd="0" destOrd="0" presId="urn:microsoft.com/office/officeart/2005/8/layout/vList2"/>
    <dgm:cxn modelId="{2461DD3F-18E9-4178-B5CE-8750AE7C8599}" type="presParOf" srcId="{D9065A1C-B8A9-45D5-A3A2-0672CBD57619}" destId="{349ABD12-4B58-4FAE-AB0F-13A968718A92}" srcOrd="0" destOrd="0" presId="urn:microsoft.com/office/officeart/2005/8/layout/vList2"/>
    <dgm:cxn modelId="{7E9076EF-9810-4B9F-B3F6-D97726C6BDB3}" type="presParOf" srcId="{D9065A1C-B8A9-45D5-A3A2-0672CBD57619}" destId="{1EDAF985-3274-4EEF-8D6E-66B3C39FA118}" srcOrd="1" destOrd="0" presId="urn:microsoft.com/office/officeart/2005/8/layout/vList2"/>
    <dgm:cxn modelId="{DC60D881-ACF7-493D-BC58-A516F8F3694A}" type="presParOf" srcId="{D9065A1C-B8A9-45D5-A3A2-0672CBD57619}" destId="{72EBD607-2E74-49FC-B5DF-3AAD0B1AE423}" srcOrd="2" destOrd="0" presId="urn:microsoft.com/office/officeart/2005/8/layout/vList2"/>
    <dgm:cxn modelId="{92D2816F-44CE-4712-A894-2634E5744930}" type="presParOf" srcId="{D9065A1C-B8A9-45D5-A3A2-0672CBD57619}" destId="{0863D70A-2000-4F56-98B8-6E0DB7D0F539}" srcOrd="3" destOrd="0" presId="urn:microsoft.com/office/officeart/2005/8/layout/vList2"/>
    <dgm:cxn modelId="{6E02B208-5ADE-44D3-B56B-85B55D105AB8}" type="presParOf" srcId="{D9065A1C-B8A9-45D5-A3A2-0672CBD57619}" destId="{3621715C-5EF9-4278-BFE0-25B297253561}" srcOrd="4" destOrd="0" presId="urn:microsoft.com/office/officeart/2005/8/layout/vList2"/>
    <dgm:cxn modelId="{10555ADD-39A3-42EB-AC5D-E7DF259FD7CB}" type="presParOf" srcId="{D9065A1C-B8A9-45D5-A3A2-0672CBD57619}" destId="{582B375B-D39C-4BD4-B85D-627116060071}" srcOrd="5" destOrd="0" presId="urn:microsoft.com/office/officeart/2005/8/layout/vList2"/>
    <dgm:cxn modelId="{4A91D17A-7639-4950-931C-C15CA69458B4}" type="presParOf" srcId="{D9065A1C-B8A9-45D5-A3A2-0672CBD57619}" destId="{446ED7C3-0EFC-47E3-87A5-1A0CC5ACC1CB}" srcOrd="6" destOrd="0" presId="urn:microsoft.com/office/officeart/2005/8/layout/vList2"/>
    <dgm:cxn modelId="{1397D30A-C0D2-4B47-9644-82F26A9C795B}" type="presParOf" srcId="{D9065A1C-B8A9-45D5-A3A2-0672CBD57619}" destId="{07AECDB5-13C0-4282-B1FB-134CC3524BEE}" srcOrd="7" destOrd="0" presId="urn:microsoft.com/office/officeart/2005/8/layout/vList2"/>
    <dgm:cxn modelId="{C5C3DC97-59ED-4759-812F-56B7474B75DC}" type="presParOf" srcId="{D9065A1C-B8A9-45D5-A3A2-0672CBD57619}" destId="{3462428F-DBFA-4B3C-8804-AFAD65F4012E}" srcOrd="8" destOrd="0" presId="urn:microsoft.com/office/officeart/2005/8/layout/vList2"/>
    <dgm:cxn modelId="{E2ECC8E9-5541-43A7-994C-1B77FD3EB7EE}" type="presParOf" srcId="{D9065A1C-B8A9-45D5-A3A2-0672CBD57619}" destId="{04B15D0D-55AD-448D-BD57-42B74FB917B9}" srcOrd="9" destOrd="0" presId="urn:microsoft.com/office/officeart/2005/8/layout/vList2"/>
    <dgm:cxn modelId="{F99E5B20-2D88-4CDB-8CC5-0C3236B90DEA}" type="presParOf" srcId="{D9065A1C-B8A9-45D5-A3A2-0672CBD57619}" destId="{FE8878A8-BC79-41CC-BEDC-B5B22F874476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C01C282C-82CD-413A-8EA4-8BF17E469F20}" type="doc">
      <dgm:prSet loTypeId="urn:microsoft.com/office/officeart/2005/8/layout/vList2" loCatId="list" qsTypeId="urn:microsoft.com/office/officeart/2005/8/quickstyle/simple3" qsCatId="simple" csTypeId="urn:microsoft.com/office/officeart/2005/8/colors/accent3_2" csCatId="accent3" phldr="1"/>
      <dgm:spPr/>
      <dgm:t>
        <a:bodyPr/>
        <a:lstStyle/>
        <a:p>
          <a:endParaRPr lang="ru-RU"/>
        </a:p>
      </dgm:t>
    </dgm:pt>
    <dgm:pt modelId="{D70FB371-2856-4F00-A0E8-F2477659FD22}">
      <dgm:prSet phldrT="[Текст]" custT="1"/>
      <dgm:spPr/>
      <dgm:t>
        <a:bodyPr/>
        <a:lstStyle/>
        <a:p>
          <a:r>
            <a:rPr lang="ru-RU" sz="1700" dirty="0">
              <a:effectLst/>
              <a:latin typeface="+mn-lt"/>
              <a:ea typeface="Times New Roman" panose="02020603050405020304" pitchFamily="18" charset="0"/>
            </a:rPr>
            <a:t>Большинство взрослых (84%) относятся к многозадачности как навыку, необходимому для успешности человека в будущем. </a:t>
          </a:r>
          <a:endParaRPr lang="ru-RU" sz="1700" dirty="0">
            <a:latin typeface="+mn-lt"/>
          </a:endParaRPr>
        </a:p>
      </dgm:t>
    </dgm:pt>
    <dgm:pt modelId="{1CA4A078-E4FD-49B0-A08F-2B30DB06E427}" type="parTrans" cxnId="{0D36F836-FA4D-41E0-966D-C7E08BB2A7CC}">
      <dgm:prSet/>
      <dgm:spPr/>
      <dgm:t>
        <a:bodyPr/>
        <a:lstStyle/>
        <a:p>
          <a:endParaRPr lang="ru-RU" sz="1700">
            <a:solidFill>
              <a:schemeClr val="tx1"/>
            </a:solidFill>
            <a:latin typeface="+mn-lt"/>
          </a:endParaRPr>
        </a:p>
      </dgm:t>
    </dgm:pt>
    <dgm:pt modelId="{09CAC4AE-9679-491F-B084-F786588F78AC}" type="sibTrans" cxnId="{0D36F836-FA4D-41E0-966D-C7E08BB2A7CC}">
      <dgm:prSet/>
      <dgm:spPr/>
      <dgm:t>
        <a:bodyPr/>
        <a:lstStyle/>
        <a:p>
          <a:endParaRPr lang="ru-RU" sz="1700">
            <a:solidFill>
              <a:schemeClr val="tx1"/>
            </a:solidFill>
            <a:latin typeface="+mn-lt"/>
          </a:endParaRPr>
        </a:p>
      </dgm:t>
    </dgm:pt>
    <dgm:pt modelId="{B5189E78-E7AC-4E1E-A9D4-6D06080D7C3A}">
      <dgm:prSet phldrT="[Текст]" custT="1"/>
      <dgm:spPr/>
      <dgm:t>
        <a:bodyPr/>
        <a:lstStyle/>
        <a:p>
          <a:r>
            <a:rPr lang="ru-RU" sz="1700" b="0" dirty="0">
              <a:latin typeface="+mn-lt"/>
            </a:rPr>
            <a:t>В учебном процессе </a:t>
          </a:r>
          <a:r>
            <a:rPr lang="ru-RU" sz="1700" dirty="0">
              <a:latin typeface="+mn-lt"/>
            </a:rPr>
            <a:t>многозадачность оценивается большинством учителей (85%) и родителей (</a:t>
          </a:r>
          <a:r>
            <a:rPr kumimoji="0" lang="ru-RU" sz="1700" b="0" i="0" u="none" strike="noStrike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Times New Roman" panose="02020603050405020304" pitchFamily="18" charset="0"/>
              <a:cs typeface="+mn-cs"/>
            </a:rPr>
            <a:t>74%)</a:t>
          </a:r>
          <a:r>
            <a:rPr lang="ru-RU" sz="1700" dirty="0">
              <a:latin typeface="+mn-lt"/>
            </a:rPr>
            <a:t> как формат, снижающий эффективность школьников. Учителя также в большинстве не видят возможности развивать многозадачность в школе.</a:t>
          </a:r>
        </a:p>
      </dgm:t>
    </dgm:pt>
    <dgm:pt modelId="{4724894B-C74B-4CE9-9A3A-C9CEF5C92080}" type="parTrans" cxnId="{4FA91A66-4B7C-4508-9B0B-8A575AB862DE}">
      <dgm:prSet/>
      <dgm:spPr/>
      <dgm:t>
        <a:bodyPr/>
        <a:lstStyle/>
        <a:p>
          <a:endParaRPr lang="ru-RU" sz="1700">
            <a:solidFill>
              <a:schemeClr val="tx1"/>
            </a:solidFill>
            <a:latin typeface="+mn-lt"/>
          </a:endParaRPr>
        </a:p>
      </dgm:t>
    </dgm:pt>
    <dgm:pt modelId="{D4C9666F-732F-4304-95B5-EAD42C2DAEB0}" type="sibTrans" cxnId="{4FA91A66-4B7C-4508-9B0B-8A575AB862DE}">
      <dgm:prSet/>
      <dgm:spPr/>
      <dgm:t>
        <a:bodyPr/>
        <a:lstStyle/>
        <a:p>
          <a:endParaRPr lang="ru-RU" sz="1700">
            <a:solidFill>
              <a:schemeClr val="tx1"/>
            </a:solidFill>
            <a:latin typeface="+mn-lt"/>
          </a:endParaRPr>
        </a:p>
      </dgm:t>
    </dgm:pt>
    <dgm:pt modelId="{6AC1AF9B-2BCE-483C-B1A2-FC878D4BA43E}">
      <dgm:prSet custT="1"/>
      <dgm:spPr/>
      <dgm:t>
        <a:bodyPr/>
        <a:lstStyle/>
        <a:p>
          <a:r>
            <a:rPr lang="ru-RU" sz="1700" dirty="0">
              <a:effectLst/>
              <a:latin typeface="+mn-lt"/>
              <a:ea typeface="Times New Roman" panose="02020603050405020304" pitchFamily="18" charset="0"/>
            </a:rPr>
            <a:t>Каждый второй учитель и родитель относится к многозадачности как </a:t>
          </a:r>
          <a:r>
            <a:rPr lang="ru-RU" sz="1700" b="0" i="0" dirty="0">
              <a:effectLst/>
              <a:latin typeface="+mn-lt"/>
              <a:ea typeface="Times New Roman" panose="02020603050405020304" pitchFamily="18" charset="0"/>
            </a:rPr>
            <a:t>необходимому умению, которое нужно тренировать и развивать у современного человека, или хорошей способности</a:t>
          </a:r>
          <a:r>
            <a:rPr lang="ru-RU" sz="1700" b="0" dirty="0">
              <a:effectLst/>
              <a:latin typeface="+mn-lt"/>
              <a:ea typeface="Times New Roman" panose="02020603050405020304" pitchFamily="18" charset="0"/>
            </a:rPr>
            <a:t>, полезной в определенных ситуациях.</a:t>
          </a:r>
          <a:endParaRPr lang="ru-RU" sz="1700" dirty="0">
            <a:latin typeface="+mn-lt"/>
          </a:endParaRPr>
        </a:p>
      </dgm:t>
    </dgm:pt>
    <dgm:pt modelId="{8A260314-7A04-41A5-9EE8-B06F96F4E0F4}" type="parTrans" cxnId="{8B4DA382-8465-4755-A782-3D2961740885}">
      <dgm:prSet/>
      <dgm:spPr/>
      <dgm:t>
        <a:bodyPr/>
        <a:lstStyle/>
        <a:p>
          <a:endParaRPr lang="ru-RU" sz="1700">
            <a:solidFill>
              <a:schemeClr val="tx1"/>
            </a:solidFill>
            <a:latin typeface="+mn-lt"/>
          </a:endParaRPr>
        </a:p>
      </dgm:t>
    </dgm:pt>
    <dgm:pt modelId="{D377B1FF-137D-4E18-8280-86B84D7AAFD7}" type="sibTrans" cxnId="{8B4DA382-8465-4755-A782-3D2961740885}">
      <dgm:prSet/>
      <dgm:spPr/>
      <dgm:t>
        <a:bodyPr/>
        <a:lstStyle/>
        <a:p>
          <a:endParaRPr lang="ru-RU" sz="1700">
            <a:solidFill>
              <a:schemeClr val="tx1"/>
            </a:solidFill>
            <a:latin typeface="+mn-lt"/>
          </a:endParaRPr>
        </a:p>
      </dgm:t>
    </dgm:pt>
    <dgm:pt modelId="{02393C73-F357-44EE-9488-3AB3DA8F7BC5}">
      <dgm:prSet custT="1"/>
      <dgm:spPr/>
      <dgm:t>
        <a:bodyPr/>
        <a:lstStyle/>
        <a:p>
          <a:r>
            <a:rPr lang="ru-RU" sz="1700" dirty="0">
              <a:latin typeface="+mn-lt"/>
            </a:rPr>
            <a:t>Большинство подростков считают себя </a:t>
          </a:r>
          <a:r>
            <a:rPr lang="ru-RU" sz="1700" dirty="0" err="1">
              <a:latin typeface="+mn-lt"/>
            </a:rPr>
            <a:t>многозадачниками</a:t>
          </a:r>
          <a:r>
            <a:rPr lang="ru-RU" sz="1700" dirty="0">
              <a:latin typeface="+mn-lt"/>
            </a:rPr>
            <a:t>, высоко оценивая свою эффективность в таком формате, обеспечивающем сохранение внутренних ресурсов (хорошее настроение).</a:t>
          </a:r>
        </a:p>
      </dgm:t>
    </dgm:pt>
    <dgm:pt modelId="{93AC83DF-A28D-45FC-A9F1-FE3529B5A41F}" type="parTrans" cxnId="{267385BF-6C4A-4E69-B930-350B47209896}">
      <dgm:prSet/>
      <dgm:spPr/>
      <dgm:t>
        <a:bodyPr/>
        <a:lstStyle/>
        <a:p>
          <a:endParaRPr lang="ru-RU" sz="1700">
            <a:latin typeface="+mn-lt"/>
          </a:endParaRPr>
        </a:p>
      </dgm:t>
    </dgm:pt>
    <dgm:pt modelId="{0BAB7F78-B78C-48A1-ADA9-BC78BE71E012}" type="sibTrans" cxnId="{267385BF-6C4A-4E69-B930-350B47209896}">
      <dgm:prSet/>
      <dgm:spPr/>
      <dgm:t>
        <a:bodyPr/>
        <a:lstStyle/>
        <a:p>
          <a:endParaRPr lang="ru-RU" sz="1700">
            <a:latin typeface="+mn-lt"/>
          </a:endParaRPr>
        </a:p>
      </dgm:t>
    </dgm:pt>
    <dgm:pt modelId="{BC4DFFAE-7A29-45AD-9CFD-DD42E38C5295}">
      <dgm:prSet custT="1"/>
      <dgm:spPr/>
      <dgm:t>
        <a:bodyPr/>
        <a:lstStyle/>
        <a:p>
          <a:r>
            <a:rPr lang="ru-RU" sz="1700" dirty="0">
              <a:latin typeface="+mn-lt"/>
            </a:rPr>
            <a:t>Динамика снижения использования многозадачного формата подростками от будних дней к выходным свидетельствует о том, что их предпочтения определяются скорее необходимостью решения разнообразных задач при ограниченных временных ресурсах, а не проблемами с отвлечением</a:t>
          </a:r>
        </a:p>
      </dgm:t>
    </dgm:pt>
    <dgm:pt modelId="{105C90EE-87C4-4CEE-80DF-298895DC8CDB}" type="parTrans" cxnId="{2595EDA0-D444-4053-9D7F-63F262A58924}">
      <dgm:prSet/>
      <dgm:spPr/>
      <dgm:t>
        <a:bodyPr/>
        <a:lstStyle/>
        <a:p>
          <a:endParaRPr lang="ru-RU" sz="1700">
            <a:latin typeface="+mn-lt"/>
          </a:endParaRPr>
        </a:p>
      </dgm:t>
    </dgm:pt>
    <dgm:pt modelId="{C14A56BF-384F-4DE9-8D3C-E412C62C693C}" type="sibTrans" cxnId="{2595EDA0-D444-4053-9D7F-63F262A58924}">
      <dgm:prSet/>
      <dgm:spPr/>
      <dgm:t>
        <a:bodyPr/>
        <a:lstStyle/>
        <a:p>
          <a:endParaRPr lang="ru-RU" sz="1700">
            <a:latin typeface="+mn-lt"/>
          </a:endParaRPr>
        </a:p>
      </dgm:t>
    </dgm:pt>
    <dgm:pt modelId="{DB57AAE2-AC60-4FEB-91C8-9370625BD3DE}">
      <dgm:prSet custT="1"/>
      <dgm:spPr/>
      <dgm:t>
        <a:bodyPr/>
        <a:lstStyle/>
        <a:p>
          <a:r>
            <a:rPr lang="ru-RU" sz="1700" b="0" dirty="0">
              <a:latin typeface="+mn-lt"/>
            </a:rPr>
            <a:t>Характер совмещения деятельностей показывает, что подростки совмещают учебу на уроке с поисково-познавательной активности, по сути, дополняя образовательный процесс, а не противореча ему.  </a:t>
          </a:r>
        </a:p>
      </dgm:t>
    </dgm:pt>
    <dgm:pt modelId="{B0C7DD28-B0D7-4C9F-A4C1-ACEABC6FC263}" type="parTrans" cxnId="{BDE0BB78-9AD7-4713-8FE0-4389730C4163}">
      <dgm:prSet/>
      <dgm:spPr/>
      <dgm:t>
        <a:bodyPr/>
        <a:lstStyle/>
        <a:p>
          <a:endParaRPr lang="ru-RU" sz="1700">
            <a:latin typeface="+mn-lt"/>
          </a:endParaRPr>
        </a:p>
      </dgm:t>
    </dgm:pt>
    <dgm:pt modelId="{22C84D35-71D3-4856-8F04-4FED0ABE9102}" type="sibTrans" cxnId="{BDE0BB78-9AD7-4713-8FE0-4389730C4163}">
      <dgm:prSet/>
      <dgm:spPr/>
      <dgm:t>
        <a:bodyPr/>
        <a:lstStyle/>
        <a:p>
          <a:endParaRPr lang="ru-RU" sz="1700">
            <a:latin typeface="+mn-lt"/>
          </a:endParaRPr>
        </a:p>
      </dgm:t>
    </dgm:pt>
    <dgm:pt modelId="{C95788E3-98EF-4C59-9D9F-58A02E3661EC}">
      <dgm:prSet custT="1"/>
      <dgm:spPr/>
      <dgm:t>
        <a:bodyPr/>
        <a:lstStyle/>
        <a:p>
          <a:r>
            <a:rPr lang="ru-RU" sz="1700" dirty="0"/>
            <a:t>Почти половина родителей (47%) считают, что их ребенок скорее однозадачный, однако практически все родители (89,5%) хотели бы в большей или меньшей степени усилить у своего ребенка способность к многозадачности.</a:t>
          </a:r>
        </a:p>
      </dgm:t>
    </dgm:pt>
    <dgm:pt modelId="{43D3CCCC-5539-4A7B-AC8B-EF0C78258DCB}" type="parTrans" cxnId="{2D3C5FF5-3F1D-40A6-B6B3-375355E21E9B}">
      <dgm:prSet/>
      <dgm:spPr/>
      <dgm:t>
        <a:bodyPr/>
        <a:lstStyle/>
        <a:p>
          <a:endParaRPr lang="ru-RU" sz="1700"/>
        </a:p>
      </dgm:t>
    </dgm:pt>
    <dgm:pt modelId="{CAA0CD1B-8B0F-48DB-AD67-83B5B276880B}" type="sibTrans" cxnId="{2D3C5FF5-3F1D-40A6-B6B3-375355E21E9B}">
      <dgm:prSet/>
      <dgm:spPr/>
      <dgm:t>
        <a:bodyPr/>
        <a:lstStyle/>
        <a:p>
          <a:endParaRPr lang="ru-RU" sz="1700"/>
        </a:p>
      </dgm:t>
    </dgm:pt>
    <dgm:pt modelId="{F1738986-54F6-4CF4-95C1-746BB5DA6594}" type="pres">
      <dgm:prSet presAssocID="{C01C282C-82CD-413A-8EA4-8BF17E469F20}" presName="linear" presStyleCnt="0">
        <dgm:presLayoutVars>
          <dgm:animLvl val="lvl"/>
          <dgm:resizeHandles val="exact"/>
        </dgm:presLayoutVars>
      </dgm:prSet>
      <dgm:spPr/>
    </dgm:pt>
    <dgm:pt modelId="{3A9C1F13-3FDD-45F3-AA3C-DB6AF55EB0DA}" type="pres">
      <dgm:prSet presAssocID="{D70FB371-2856-4F00-A0E8-F2477659FD22}" presName="parentText" presStyleLbl="node1" presStyleIdx="0" presStyleCnt="7">
        <dgm:presLayoutVars>
          <dgm:chMax val="0"/>
          <dgm:bulletEnabled val="1"/>
        </dgm:presLayoutVars>
      </dgm:prSet>
      <dgm:spPr/>
    </dgm:pt>
    <dgm:pt modelId="{02917C80-6E1A-4238-88E4-BE20A5F58787}" type="pres">
      <dgm:prSet presAssocID="{09CAC4AE-9679-491F-B084-F786588F78AC}" presName="spacer" presStyleCnt="0"/>
      <dgm:spPr/>
    </dgm:pt>
    <dgm:pt modelId="{2DFBEBC5-BC5C-4405-84AB-DD2B46FE2520}" type="pres">
      <dgm:prSet presAssocID="{6AC1AF9B-2BCE-483C-B1A2-FC878D4BA43E}" presName="parentText" presStyleLbl="node1" presStyleIdx="1" presStyleCnt="7">
        <dgm:presLayoutVars>
          <dgm:chMax val="0"/>
          <dgm:bulletEnabled val="1"/>
        </dgm:presLayoutVars>
      </dgm:prSet>
      <dgm:spPr/>
    </dgm:pt>
    <dgm:pt modelId="{0E135C8D-0844-4A5B-8F4F-B135F0481E43}" type="pres">
      <dgm:prSet presAssocID="{D377B1FF-137D-4E18-8280-86B84D7AAFD7}" presName="spacer" presStyleCnt="0"/>
      <dgm:spPr/>
    </dgm:pt>
    <dgm:pt modelId="{118637F3-9AEB-446F-BE0D-6FBC9DCDFB92}" type="pres">
      <dgm:prSet presAssocID="{B5189E78-E7AC-4E1E-A9D4-6D06080D7C3A}" presName="parentText" presStyleLbl="node1" presStyleIdx="2" presStyleCnt="7">
        <dgm:presLayoutVars>
          <dgm:chMax val="0"/>
          <dgm:bulletEnabled val="1"/>
        </dgm:presLayoutVars>
      </dgm:prSet>
      <dgm:spPr/>
    </dgm:pt>
    <dgm:pt modelId="{26547A56-2035-4FBD-B269-E1010092C91F}" type="pres">
      <dgm:prSet presAssocID="{D4C9666F-732F-4304-95B5-EAD42C2DAEB0}" presName="spacer" presStyleCnt="0"/>
      <dgm:spPr/>
    </dgm:pt>
    <dgm:pt modelId="{574DB151-2AB0-4C96-B18C-D8BC68BF11C6}" type="pres">
      <dgm:prSet presAssocID="{C95788E3-98EF-4C59-9D9F-58A02E3661EC}" presName="parentText" presStyleLbl="node1" presStyleIdx="3" presStyleCnt="7">
        <dgm:presLayoutVars>
          <dgm:chMax val="0"/>
          <dgm:bulletEnabled val="1"/>
        </dgm:presLayoutVars>
      </dgm:prSet>
      <dgm:spPr/>
    </dgm:pt>
    <dgm:pt modelId="{FE31CBF3-32F9-45EE-941A-DDA842D3BFB9}" type="pres">
      <dgm:prSet presAssocID="{CAA0CD1B-8B0F-48DB-AD67-83B5B276880B}" presName="spacer" presStyleCnt="0"/>
      <dgm:spPr/>
    </dgm:pt>
    <dgm:pt modelId="{62EC5FC5-2288-49B7-8223-98DE65519FCB}" type="pres">
      <dgm:prSet presAssocID="{02393C73-F357-44EE-9488-3AB3DA8F7BC5}" presName="parentText" presStyleLbl="node1" presStyleIdx="4" presStyleCnt="7" custLinFactNeighborY="-46386">
        <dgm:presLayoutVars>
          <dgm:chMax val="0"/>
          <dgm:bulletEnabled val="1"/>
        </dgm:presLayoutVars>
      </dgm:prSet>
      <dgm:spPr/>
    </dgm:pt>
    <dgm:pt modelId="{1B731425-2771-40C5-B5D7-758088D44B83}" type="pres">
      <dgm:prSet presAssocID="{0BAB7F78-B78C-48A1-ADA9-BC78BE71E012}" presName="spacer" presStyleCnt="0"/>
      <dgm:spPr/>
    </dgm:pt>
    <dgm:pt modelId="{CF1C5FBD-A08C-4884-9D09-27F10FF378A6}" type="pres">
      <dgm:prSet presAssocID="{BC4DFFAE-7A29-45AD-9CFD-DD42E38C5295}" presName="parentText" presStyleLbl="node1" presStyleIdx="5" presStyleCnt="7" custLinFactNeighborX="-199" custLinFactNeighborY="-2344">
        <dgm:presLayoutVars>
          <dgm:chMax val="0"/>
          <dgm:bulletEnabled val="1"/>
        </dgm:presLayoutVars>
      </dgm:prSet>
      <dgm:spPr/>
    </dgm:pt>
    <dgm:pt modelId="{7B54C1ED-3D8E-40A7-A18F-C412ACF47894}" type="pres">
      <dgm:prSet presAssocID="{C14A56BF-384F-4DE9-8D3C-E412C62C693C}" presName="spacer" presStyleCnt="0"/>
      <dgm:spPr/>
    </dgm:pt>
    <dgm:pt modelId="{F0A0AE65-26EB-45DA-BE49-6ACB545B5211}" type="pres">
      <dgm:prSet presAssocID="{DB57AAE2-AC60-4FEB-91C8-9370625BD3DE}" presName="parentText" presStyleLbl="node1" presStyleIdx="6" presStyleCnt="7">
        <dgm:presLayoutVars>
          <dgm:chMax val="0"/>
          <dgm:bulletEnabled val="1"/>
        </dgm:presLayoutVars>
      </dgm:prSet>
      <dgm:spPr/>
    </dgm:pt>
  </dgm:ptLst>
  <dgm:cxnLst>
    <dgm:cxn modelId="{7E73BA2D-7BEC-434C-B315-151F8E63F2CA}" type="presOf" srcId="{DB57AAE2-AC60-4FEB-91C8-9370625BD3DE}" destId="{F0A0AE65-26EB-45DA-BE49-6ACB545B5211}" srcOrd="0" destOrd="0" presId="urn:microsoft.com/office/officeart/2005/8/layout/vList2"/>
    <dgm:cxn modelId="{0D36F836-FA4D-41E0-966D-C7E08BB2A7CC}" srcId="{C01C282C-82CD-413A-8EA4-8BF17E469F20}" destId="{D70FB371-2856-4F00-A0E8-F2477659FD22}" srcOrd="0" destOrd="0" parTransId="{1CA4A078-E4FD-49B0-A08F-2B30DB06E427}" sibTransId="{09CAC4AE-9679-491F-B084-F786588F78AC}"/>
    <dgm:cxn modelId="{53760C3B-77E5-4372-BEB6-29A1239AF397}" type="presOf" srcId="{6AC1AF9B-2BCE-483C-B1A2-FC878D4BA43E}" destId="{2DFBEBC5-BC5C-4405-84AB-DD2B46FE2520}" srcOrd="0" destOrd="0" presId="urn:microsoft.com/office/officeart/2005/8/layout/vList2"/>
    <dgm:cxn modelId="{9A427241-DCA3-4873-9EDD-24F17D5B4DDE}" type="presOf" srcId="{B5189E78-E7AC-4E1E-A9D4-6D06080D7C3A}" destId="{118637F3-9AEB-446F-BE0D-6FBC9DCDFB92}" srcOrd="0" destOrd="0" presId="urn:microsoft.com/office/officeart/2005/8/layout/vList2"/>
    <dgm:cxn modelId="{4FA91A66-4B7C-4508-9B0B-8A575AB862DE}" srcId="{C01C282C-82CD-413A-8EA4-8BF17E469F20}" destId="{B5189E78-E7AC-4E1E-A9D4-6D06080D7C3A}" srcOrd="2" destOrd="0" parTransId="{4724894B-C74B-4CE9-9A3A-C9CEF5C92080}" sibTransId="{D4C9666F-732F-4304-95B5-EAD42C2DAEB0}"/>
    <dgm:cxn modelId="{723D3272-5A3A-4118-A2E5-CEA966717950}" type="presOf" srcId="{BC4DFFAE-7A29-45AD-9CFD-DD42E38C5295}" destId="{CF1C5FBD-A08C-4884-9D09-27F10FF378A6}" srcOrd="0" destOrd="0" presId="urn:microsoft.com/office/officeart/2005/8/layout/vList2"/>
    <dgm:cxn modelId="{BDE0BB78-9AD7-4713-8FE0-4389730C4163}" srcId="{C01C282C-82CD-413A-8EA4-8BF17E469F20}" destId="{DB57AAE2-AC60-4FEB-91C8-9370625BD3DE}" srcOrd="6" destOrd="0" parTransId="{B0C7DD28-B0D7-4C9F-A4C1-ACEABC6FC263}" sibTransId="{22C84D35-71D3-4856-8F04-4FED0ABE9102}"/>
    <dgm:cxn modelId="{8B4DA382-8465-4755-A782-3D2961740885}" srcId="{C01C282C-82CD-413A-8EA4-8BF17E469F20}" destId="{6AC1AF9B-2BCE-483C-B1A2-FC878D4BA43E}" srcOrd="1" destOrd="0" parTransId="{8A260314-7A04-41A5-9EE8-B06F96F4E0F4}" sibTransId="{D377B1FF-137D-4E18-8280-86B84D7AAFD7}"/>
    <dgm:cxn modelId="{4715CC8F-568E-46A8-A8EE-0703A111A7A5}" type="presOf" srcId="{D70FB371-2856-4F00-A0E8-F2477659FD22}" destId="{3A9C1F13-3FDD-45F3-AA3C-DB6AF55EB0DA}" srcOrd="0" destOrd="0" presId="urn:microsoft.com/office/officeart/2005/8/layout/vList2"/>
    <dgm:cxn modelId="{2595EDA0-D444-4053-9D7F-63F262A58924}" srcId="{C01C282C-82CD-413A-8EA4-8BF17E469F20}" destId="{BC4DFFAE-7A29-45AD-9CFD-DD42E38C5295}" srcOrd="5" destOrd="0" parTransId="{105C90EE-87C4-4CEE-80DF-298895DC8CDB}" sibTransId="{C14A56BF-384F-4DE9-8D3C-E412C62C693C}"/>
    <dgm:cxn modelId="{267385BF-6C4A-4E69-B930-350B47209896}" srcId="{C01C282C-82CD-413A-8EA4-8BF17E469F20}" destId="{02393C73-F357-44EE-9488-3AB3DA8F7BC5}" srcOrd="4" destOrd="0" parTransId="{93AC83DF-A28D-45FC-A9F1-FE3529B5A41F}" sibTransId="{0BAB7F78-B78C-48A1-ADA9-BC78BE71E012}"/>
    <dgm:cxn modelId="{F68B8DBF-FEEB-4342-873D-434D402488CD}" type="presOf" srcId="{C95788E3-98EF-4C59-9D9F-58A02E3661EC}" destId="{574DB151-2AB0-4C96-B18C-D8BC68BF11C6}" srcOrd="0" destOrd="0" presId="urn:microsoft.com/office/officeart/2005/8/layout/vList2"/>
    <dgm:cxn modelId="{DDFB26D0-A120-44B5-984E-B0048F4BC133}" type="presOf" srcId="{02393C73-F357-44EE-9488-3AB3DA8F7BC5}" destId="{62EC5FC5-2288-49B7-8223-98DE65519FCB}" srcOrd="0" destOrd="0" presId="urn:microsoft.com/office/officeart/2005/8/layout/vList2"/>
    <dgm:cxn modelId="{614207D5-D48C-4707-9E38-670040A89EA9}" type="presOf" srcId="{C01C282C-82CD-413A-8EA4-8BF17E469F20}" destId="{F1738986-54F6-4CF4-95C1-746BB5DA6594}" srcOrd="0" destOrd="0" presId="urn:microsoft.com/office/officeart/2005/8/layout/vList2"/>
    <dgm:cxn modelId="{2D3C5FF5-3F1D-40A6-B6B3-375355E21E9B}" srcId="{C01C282C-82CD-413A-8EA4-8BF17E469F20}" destId="{C95788E3-98EF-4C59-9D9F-58A02E3661EC}" srcOrd="3" destOrd="0" parTransId="{43D3CCCC-5539-4A7B-AC8B-EF0C78258DCB}" sibTransId="{CAA0CD1B-8B0F-48DB-AD67-83B5B276880B}"/>
    <dgm:cxn modelId="{23A89597-C3E2-49A1-9EE8-9DFD34CE027C}" type="presParOf" srcId="{F1738986-54F6-4CF4-95C1-746BB5DA6594}" destId="{3A9C1F13-3FDD-45F3-AA3C-DB6AF55EB0DA}" srcOrd="0" destOrd="0" presId="urn:microsoft.com/office/officeart/2005/8/layout/vList2"/>
    <dgm:cxn modelId="{82B6925D-4B3F-4089-9D71-1D68D0D6F54C}" type="presParOf" srcId="{F1738986-54F6-4CF4-95C1-746BB5DA6594}" destId="{02917C80-6E1A-4238-88E4-BE20A5F58787}" srcOrd="1" destOrd="0" presId="urn:microsoft.com/office/officeart/2005/8/layout/vList2"/>
    <dgm:cxn modelId="{A81907B1-52EB-437C-9684-E0BDE7381FF8}" type="presParOf" srcId="{F1738986-54F6-4CF4-95C1-746BB5DA6594}" destId="{2DFBEBC5-BC5C-4405-84AB-DD2B46FE2520}" srcOrd="2" destOrd="0" presId="urn:microsoft.com/office/officeart/2005/8/layout/vList2"/>
    <dgm:cxn modelId="{EE56F966-91B6-453C-B98B-AF6DE04ED198}" type="presParOf" srcId="{F1738986-54F6-4CF4-95C1-746BB5DA6594}" destId="{0E135C8D-0844-4A5B-8F4F-B135F0481E43}" srcOrd="3" destOrd="0" presId="urn:microsoft.com/office/officeart/2005/8/layout/vList2"/>
    <dgm:cxn modelId="{9553FA7B-BF4E-498B-AC53-3D1CEAF739EA}" type="presParOf" srcId="{F1738986-54F6-4CF4-95C1-746BB5DA6594}" destId="{118637F3-9AEB-446F-BE0D-6FBC9DCDFB92}" srcOrd="4" destOrd="0" presId="urn:microsoft.com/office/officeart/2005/8/layout/vList2"/>
    <dgm:cxn modelId="{F5CAAC95-C09F-423E-8EFF-1FBD73182973}" type="presParOf" srcId="{F1738986-54F6-4CF4-95C1-746BB5DA6594}" destId="{26547A56-2035-4FBD-B269-E1010092C91F}" srcOrd="5" destOrd="0" presId="urn:microsoft.com/office/officeart/2005/8/layout/vList2"/>
    <dgm:cxn modelId="{E905565D-8C98-4C9B-B7E2-0C8463D329BB}" type="presParOf" srcId="{F1738986-54F6-4CF4-95C1-746BB5DA6594}" destId="{574DB151-2AB0-4C96-B18C-D8BC68BF11C6}" srcOrd="6" destOrd="0" presId="urn:microsoft.com/office/officeart/2005/8/layout/vList2"/>
    <dgm:cxn modelId="{3B1944CC-AEBE-4E6E-B107-CAD561C1D8F6}" type="presParOf" srcId="{F1738986-54F6-4CF4-95C1-746BB5DA6594}" destId="{FE31CBF3-32F9-45EE-941A-DDA842D3BFB9}" srcOrd="7" destOrd="0" presId="urn:microsoft.com/office/officeart/2005/8/layout/vList2"/>
    <dgm:cxn modelId="{8B6A095B-C97F-4722-8E34-E81F6FC32BAE}" type="presParOf" srcId="{F1738986-54F6-4CF4-95C1-746BB5DA6594}" destId="{62EC5FC5-2288-49B7-8223-98DE65519FCB}" srcOrd="8" destOrd="0" presId="urn:microsoft.com/office/officeart/2005/8/layout/vList2"/>
    <dgm:cxn modelId="{3BE54032-52C1-4277-B269-C25C438C0522}" type="presParOf" srcId="{F1738986-54F6-4CF4-95C1-746BB5DA6594}" destId="{1B731425-2771-40C5-B5D7-758088D44B83}" srcOrd="9" destOrd="0" presId="urn:microsoft.com/office/officeart/2005/8/layout/vList2"/>
    <dgm:cxn modelId="{6BF92629-AD10-4DBD-921D-A68D8D6E5977}" type="presParOf" srcId="{F1738986-54F6-4CF4-95C1-746BB5DA6594}" destId="{CF1C5FBD-A08C-4884-9D09-27F10FF378A6}" srcOrd="10" destOrd="0" presId="urn:microsoft.com/office/officeart/2005/8/layout/vList2"/>
    <dgm:cxn modelId="{7B75E1CE-4C0E-40E3-B29D-886516E92B51}" type="presParOf" srcId="{F1738986-54F6-4CF4-95C1-746BB5DA6594}" destId="{7B54C1ED-3D8E-40A7-A18F-C412ACF47894}" srcOrd="11" destOrd="0" presId="urn:microsoft.com/office/officeart/2005/8/layout/vList2"/>
    <dgm:cxn modelId="{DC6057E9-5BBC-405C-B506-434170E48D4D}" type="presParOf" srcId="{F1738986-54F6-4CF4-95C1-746BB5DA6594}" destId="{F0A0AE65-26EB-45DA-BE49-6ACB545B5211}" srcOrd="1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21FE27BB-2F0D-47EE-AABD-FE54A30ABD9C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ru-RU"/>
        </a:p>
      </dgm:t>
    </dgm:pt>
    <dgm:pt modelId="{3BD9DE36-CCC7-4C31-84E3-0B16157E19B5}">
      <dgm:prSet/>
      <dgm:spPr/>
      <dgm:t>
        <a:bodyPr/>
        <a:lstStyle/>
        <a:p>
          <a:pPr rtl="0"/>
          <a:r>
            <a:rPr lang="ru-RU"/>
            <a:t>Выборка</a:t>
          </a:r>
        </a:p>
      </dgm:t>
    </dgm:pt>
    <dgm:pt modelId="{118D00F6-3FDE-4FA3-9737-46BEE7D19CDA}" type="parTrans" cxnId="{911397F5-8B2C-46AF-B609-02094DD8D90C}">
      <dgm:prSet/>
      <dgm:spPr/>
      <dgm:t>
        <a:bodyPr/>
        <a:lstStyle/>
        <a:p>
          <a:endParaRPr lang="ru-RU"/>
        </a:p>
      </dgm:t>
    </dgm:pt>
    <dgm:pt modelId="{09B6768B-BA43-4BDE-A535-37167C2CFFA7}" type="sibTrans" cxnId="{911397F5-8B2C-46AF-B609-02094DD8D90C}">
      <dgm:prSet/>
      <dgm:spPr/>
      <dgm:t>
        <a:bodyPr/>
        <a:lstStyle/>
        <a:p>
          <a:endParaRPr lang="ru-RU"/>
        </a:p>
      </dgm:t>
    </dgm:pt>
    <dgm:pt modelId="{66607D43-74A5-4455-AA3F-CF28CA86EB43}">
      <dgm:prSet/>
      <dgm:spPr/>
      <dgm:t>
        <a:bodyPr/>
        <a:lstStyle/>
        <a:p>
          <a:pPr rtl="0"/>
          <a:r>
            <a:rPr lang="ru-RU" dirty="0"/>
            <a:t>Учащиеся 8 классов Университетской гимназии МГУ им. М. В. Ломоносова </a:t>
          </a:r>
          <a:r>
            <a:rPr lang="en-US" dirty="0"/>
            <a:t>(N=40)</a:t>
          </a:r>
          <a:endParaRPr lang="ru-RU" dirty="0"/>
        </a:p>
      </dgm:t>
    </dgm:pt>
    <dgm:pt modelId="{A6F4AC02-F21F-4229-ACF9-CB71A4A8B724}" type="parTrans" cxnId="{759A524C-7148-4FBC-831B-BC84EB89AE57}">
      <dgm:prSet/>
      <dgm:spPr/>
      <dgm:t>
        <a:bodyPr/>
        <a:lstStyle/>
        <a:p>
          <a:endParaRPr lang="ru-RU"/>
        </a:p>
      </dgm:t>
    </dgm:pt>
    <dgm:pt modelId="{01C33E9D-3D18-4498-88E2-2AFC8C986DF9}" type="sibTrans" cxnId="{759A524C-7148-4FBC-831B-BC84EB89AE57}">
      <dgm:prSet/>
      <dgm:spPr/>
      <dgm:t>
        <a:bodyPr/>
        <a:lstStyle/>
        <a:p>
          <a:endParaRPr lang="ru-RU"/>
        </a:p>
      </dgm:t>
    </dgm:pt>
    <dgm:pt modelId="{D813F0AA-4C4E-4F3D-B094-74BF96F1CFB5}" type="pres">
      <dgm:prSet presAssocID="{21FE27BB-2F0D-47EE-AABD-FE54A30ABD9C}" presName="linear" presStyleCnt="0">
        <dgm:presLayoutVars>
          <dgm:animLvl val="lvl"/>
          <dgm:resizeHandles val="exact"/>
        </dgm:presLayoutVars>
      </dgm:prSet>
      <dgm:spPr/>
    </dgm:pt>
    <dgm:pt modelId="{1A33B3BC-C8AF-4D62-8146-0E36DBFB3E66}" type="pres">
      <dgm:prSet presAssocID="{3BD9DE36-CCC7-4C31-84E3-0B16157E19B5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68FC232E-36AC-4104-A876-ED2FF65785A3}" type="pres">
      <dgm:prSet presAssocID="{3BD9DE36-CCC7-4C31-84E3-0B16157E19B5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32EA8F47-F3FE-4319-9A73-9209E6665056}" type="presOf" srcId="{3BD9DE36-CCC7-4C31-84E3-0B16157E19B5}" destId="{1A33B3BC-C8AF-4D62-8146-0E36DBFB3E66}" srcOrd="0" destOrd="0" presId="urn:microsoft.com/office/officeart/2005/8/layout/vList2"/>
    <dgm:cxn modelId="{759A524C-7148-4FBC-831B-BC84EB89AE57}" srcId="{3BD9DE36-CCC7-4C31-84E3-0B16157E19B5}" destId="{66607D43-74A5-4455-AA3F-CF28CA86EB43}" srcOrd="0" destOrd="0" parTransId="{A6F4AC02-F21F-4229-ACF9-CB71A4A8B724}" sibTransId="{01C33E9D-3D18-4498-88E2-2AFC8C986DF9}"/>
    <dgm:cxn modelId="{181CF167-064F-4882-936D-3023FEE84F60}" type="presOf" srcId="{21FE27BB-2F0D-47EE-AABD-FE54A30ABD9C}" destId="{D813F0AA-4C4E-4F3D-B094-74BF96F1CFB5}" srcOrd="0" destOrd="0" presId="urn:microsoft.com/office/officeart/2005/8/layout/vList2"/>
    <dgm:cxn modelId="{90F079DF-236E-41E8-87F8-67C3042C75D3}" type="presOf" srcId="{66607D43-74A5-4455-AA3F-CF28CA86EB43}" destId="{68FC232E-36AC-4104-A876-ED2FF65785A3}" srcOrd="0" destOrd="0" presId="urn:microsoft.com/office/officeart/2005/8/layout/vList2"/>
    <dgm:cxn modelId="{911397F5-8B2C-46AF-B609-02094DD8D90C}" srcId="{21FE27BB-2F0D-47EE-AABD-FE54A30ABD9C}" destId="{3BD9DE36-CCC7-4C31-84E3-0B16157E19B5}" srcOrd="0" destOrd="0" parTransId="{118D00F6-3FDE-4FA3-9737-46BEE7D19CDA}" sibTransId="{09B6768B-BA43-4BDE-A535-37167C2CFFA7}"/>
    <dgm:cxn modelId="{248EBF7A-3FE6-43C0-84CF-97488AB9ADF1}" type="presParOf" srcId="{D813F0AA-4C4E-4F3D-B094-74BF96F1CFB5}" destId="{1A33B3BC-C8AF-4D62-8146-0E36DBFB3E66}" srcOrd="0" destOrd="0" presId="urn:microsoft.com/office/officeart/2005/8/layout/vList2"/>
    <dgm:cxn modelId="{36FF8837-2988-4E44-8758-353309C482B7}" type="presParOf" srcId="{D813F0AA-4C4E-4F3D-B094-74BF96F1CFB5}" destId="{68FC232E-36AC-4104-A876-ED2FF65785A3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A363DADB-E841-4EE3-ACCD-AA3FEA460EFB}" type="doc">
      <dgm:prSet loTypeId="urn:microsoft.com/office/officeart/2005/8/layout/process1" loCatId="process" qsTypeId="urn:microsoft.com/office/officeart/2005/8/quickstyle/simple3" qsCatId="simple" csTypeId="urn:microsoft.com/office/officeart/2005/8/colors/accent6_5" csCatId="accent6" phldr="1"/>
      <dgm:spPr/>
      <dgm:t>
        <a:bodyPr/>
        <a:lstStyle/>
        <a:p>
          <a:endParaRPr lang="ru-RU"/>
        </a:p>
      </dgm:t>
    </dgm:pt>
    <dgm:pt modelId="{425BA926-E943-4BD6-AC1B-8C4032F72969}">
      <dgm:prSet custT="1"/>
      <dgm:spPr/>
      <dgm:t>
        <a:bodyPr/>
        <a:lstStyle/>
        <a:p>
          <a:pPr algn="ctr" rtl="0"/>
          <a:r>
            <a:rPr lang="ru-RU" sz="1900" b="1" dirty="0" err="1">
              <a:latin typeface="+mj-lt"/>
            </a:rPr>
            <a:t>Квазиэксперимент</a:t>
          </a:r>
          <a:r>
            <a:rPr lang="ru-RU" sz="1900" b="1" dirty="0">
              <a:latin typeface="+mj-lt"/>
            </a:rPr>
            <a:t> на ММЗ </a:t>
          </a:r>
        </a:p>
        <a:p>
          <a:pPr algn="l" rtl="0"/>
          <a:r>
            <a:rPr lang="ru-RU" sz="1900" dirty="0">
              <a:latin typeface="+mj-lt"/>
            </a:rPr>
            <a:t>+ Наблюдение +«Опросник </a:t>
          </a:r>
          <a:r>
            <a:rPr lang="ru-RU" sz="1900" dirty="0" err="1">
              <a:latin typeface="+mj-lt"/>
            </a:rPr>
            <a:t>метакогнитивной</a:t>
          </a:r>
          <a:r>
            <a:rPr lang="ru-RU" sz="1900" dirty="0">
              <a:latin typeface="+mj-lt"/>
            </a:rPr>
            <a:t> включенности в деятельность»  (А.В. Карпов, И.М. </a:t>
          </a:r>
          <a:r>
            <a:rPr lang="ru-RU" sz="1900" dirty="0" err="1">
              <a:latin typeface="+mj-lt"/>
            </a:rPr>
            <a:t>Скитяева</a:t>
          </a:r>
          <a:r>
            <a:rPr lang="ru-RU" sz="1900" dirty="0">
              <a:latin typeface="+mj-lt"/>
            </a:rPr>
            <a:t>) Структурированное интервью:</a:t>
          </a:r>
        </a:p>
      </dgm:t>
    </dgm:pt>
    <dgm:pt modelId="{6EDC532E-CE8C-475E-AFE0-9F65B8C60B1C}" type="parTrans" cxnId="{D57E5A5D-4289-4C0A-82A1-75FD15D01621}">
      <dgm:prSet/>
      <dgm:spPr/>
      <dgm:t>
        <a:bodyPr/>
        <a:lstStyle/>
        <a:p>
          <a:endParaRPr lang="ru-RU" sz="2400">
            <a:solidFill>
              <a:schemeClr val="tx1"/>
            </a:solidFill>
            <a:latin typeface="+mj-lt"/>
          </a:endParaRPr>
        </a:p>
      </dgm:t>
    </dgm:pt>
    <dgm:pt modelId="{0F32E91B-2A90-4EC2-BB51-571DFCF52970}" type="sibTrans" cxnId="{D57E5A5D-4289-4C0A-82A1-75FD15D01621}">
      <dgm:prSet custT="1"/>
      <dgm:spPr/>
      <dgm:t>
        <a:bodyPr/>
        <a:lstStyle/>
        <a:p>
          <a:endParaRPr lang="ru-RU" sz="1800">
            <a:solidFill>
              <a:schemeClr val="tx1"/>
            </a:solidFill>
            <a:latin typeface="+mj-lt"/>
          </a:endParaRPr>
        </a:p>
      </dgm:t>
    </dgm:pt>
    <dgm:pt modelId="{1D6DF6E1-BDEF-4AED-9440-CDFA9864C1BE}">
      <dgm:prSet custT="1"/>
      <dgm:spPr/>
      <dgm:t>
        <a:bodyPr/>
        <a:lstStyle/>
        <a:p>
          <a:pPr algn="l" rtl="0"/>
          <a:r>
            <a:rPr lang="ru-RU" sz="1900" dirty="0">
              <a:latin typeface="+mj-lt"/>
            </a:rPr>
            <a:t>Содержательные вопросы по заданиям</a:t>
          </a:r>
        </a:p>
      </dgm:t>
    </dgm:pt>
    <dgm:pt modelId="{3EC43C0E-BAC0-4497-886C-7C2B149D7077}" type="parTrans" cxnId="{53CD6683-44E9-4CCC-98C1-86D4104E8C86}">
      <dgm:prSet/>
      <dgm:spPr/>
      <dgm:t>
        <a:bodyPr/>
        <a:lstStyle/>
        <a:p>
          <a:endParaRPr lang="ru-RU" sz="2400">
            <a:solidFill>
              <a:schemeClr val="tx1"/>
            </a:solidFill>
            <a:latin typeface="+mj-lt"/>
          </a:endParaRPr>
        </a:p>
      </dgm:t>
    </dgm:pt>
    <dgm:pt modelId="{B176610B-CA54-41CB-BAC2-981C24419F02}" type="sibTrans" cxnId="{53CD6683-44E9-4CCC-98C1-86D4104E8C86}">
      <dgm:prSet/>
      <dgm:spPr/>
      <dgm:t>
        <a:bodyPr/>
        <a:lstStyle/>
        <a:p>
          <a:endParaRPr lang="ru-RU" sz="2400">
            <a:solidFill>
              <a:schemeClr val="tx1"/>
            </a:solidFill>
            <a:latin typeface="+mj-lt"/>
          </a:endParaRPr>
        </a:p>
      </dgm:t>
    </dgm:pt>
    <dgm:pt modelId="{B45F20BF-847B-49E7-8996-1355428468CE}">
      <dgm:prSet custT="1"/>
      <dgm:spPr/>
      <dgm:t>
        <a:bodyPr/>
        <a:lstStyle/>
        <a:p>
          <a:pPr algn="l" rtl="0"/>
          <a:r>
            <a:rPr lang="ru-RU" sz="1900" dirty="0">
              <a:latin typeface="+mj-lt"/>
            </a:rPr>
            <a:t>Вопросы о стратегии выполнения заданий </a:t>
          </a:r>
        </a:p>
      </dgm:t>
    </dgm:pt>
    <dgm:pt modelId="{6E3684B0-D112-4566-9572-3814E69260EE}" type="parTrans" cxnId="{6AE4F075-131F-4EE1-8AB7-14011765C7A8}">
      <dgm:prSet/>
      <dgm:spPr/>
      <dgm:t>
        <a:bodyPr/>
        <a:lstStyle/>
        <a:p>
          <a:endParaRPr lang="ru-RU" sz="2400">
            <a:solidFill>
              <a:schemeClr val="tx1"/>
            </a:solidFill>
            <a:latin typeface="+mj-lt"/>
          </a:endParaRPr>
        </a:p>
      </dgm:t>
    </dgm:pt>
    <dgm:pt modelId="{08C2162B-B527-4D94-9307-8412C09CD44F}" type="sibTrans" cxnId="{6AE4F075-131F-4EE1-8AB7-14011765C7A8}">
      <dgm:prSet/>
      <dgm:spPr/>
      <dgm:t>
        <a:bodyPr/>
        <a:lstStyle/>
        <a:p>
          <a:endParaRPr lang="ru-RU" sz="2400">
            <a:solidFill>
              <a:schemeClr val="tx1"/>
            </a:solidFill>
            <a:latin typeface="+mj-lt"/>
          </a:endParaRPr>
        </a:p>
      </dgm:t>
    </dgm:pt>
    <dgm:pt modelId="{3877B0A9-5CE4-460E-834A-E19641C3512D}">
      <dgm:prSet custT="1"/>
      <dgm:spPr/>
      <dgm:t>
        <a:bodyPr/>
        <a:lstStyle/>
        <a:p>
          <a:pPr algn="ctr" rtl="0"/>
          <a:r>
            <a:rPr lang="ru-RU" sz="2400" b="1" dirty="0">
              <a:latin typeface="+mj-lt"/>
            </a:rPr>
            <a:t>Тренинг (6 уроков):</a:t>
          </a:r>
        </a:p>
      </dgm:t>
    </dgm:pt>
    <dgm:pt modelId="{754824F9-A2B4-484D-BB39-BA7194B9ECD9}" type="parTrans" cxnId="{9B1E7618-73AE-426C-BABA-B09A1A13BB5B}">
      <dgm:prSet/>
      <dgm:spPr/>
      <dgm:t>
        <a:bodyPr/>
        <a:lstStyle/>
        <a:p>
          <a:endParaRPr lang="ru-RU" sz="2400">
            <a:solidFill>
              <a:schemeClr val="tx1"/>
            </a:solidFill>
            <a:latin typeface="+mj-lt"/>
          </a:endParaRPr>
        </a:p>
      </dgm:t>
    </dgm:pt>
    <dgm:pt modelId="{516BB8D2-2653-4A7C-BB92-72C7E855B256}" type="sibTrans" cxnId="{9B1E7618-73AE-426C-BABA-B09A1A13BB5B}">
      <dgm:prSet custT="1"/>
      <dgm:spPr/>
      <dgm:t>
        <a:bodyPr/>
        <a:lstStyle/>
        <a:p>
          <a:endParaRPr lang="ru-RU" sz="1800">
            <a:solidFill>
              <a:schemeClr val="tx1"/>
            </a:solidFill>
            <a:latin typeface="+mj-lt"/>
          </a:endParaRPr>
        </a:p>
      </dgm:t>
    </dgm:pt>
    <dgm:pt modelId="{D463AD86-3CE3-45A2-B969-C0CDCD2DBC19}">
      <dgm:prSet custT="1"/>
      <dgm:spPr/>
      <dgm:t>
        <a:bodyPr/>
        <a:lstStyle/>
        <a:p>
          <a:pPr algn="l" rtl="0"/>
          <a:r>
            <a:rPr lang="ru-RU" sz="2400" dirty="0">
              <a:latin typeface="+mj-lt"/>
            </a:rPr>
            <a:t>Тема 1. Внимание</a:t>
          </a:r>
        </a:p>
      </dgm:t>
    </dgm:pt>
    <dgm:pt modelId="{7772F87A-11C5-448E-8DF1-B23CE30ED703}" type="parTrans" cxnId="{3C2DF834-67EB-42A0-92FF-90C15F584116}">
      <dgm:prSet/>
      <dgm:spPr/>
      <dgm:t>
        <a:bodyPr/>
        <a:lstStyle/>
        <a:p>
          <a:endParaRPr lang="ru-RU" sz="2400">
            <a:solidFill>
              <a:schemeClr val="tx1"/>
            </a:solidFill>
            <a:latin typeface="+mj-lt"/>
          </a:endParaRPr>
        </a:p>
      </dgm:t>
    </dgm:pt>
    <dgm:pt modelId="{B107E839-F0C2-4C48-A183-D23D8A9288AD}" type="sibTrans" cxnId="{3C2DF834-67EB-42A0-92FF-90C15F584116}">
      <dgm:prSet/>
      <dgm:spPr/>
      <dgm:t>
        <a:bodyPr/>
        <a:lstStyle/>
        <a:p>
          <a:endParaRPr lang="ru-RU" sz="2400">
            <a:solidFill>
              <a:schemeClr val="tx1"/>
            </a:solidFill>
            <a:latin typeface="+mj-lt"/>
          </a:endParaRPr>
        </a:p>
      </dgm:t>
    </dgm:pt>
    <dgm:pt modelId="{CAF9E90A-5EEC-417B-BE12-00B1305F7CC3}">
      <dgm:prSet custT="1"/>
      <dgm:spPr/>
      <dgm:t>
        <a:bodyPr/>
        <a:lstStyle/>
        <a:p>
          <a:pPr algn="l" rtl="0"/>
          <a:r>
            <a:rPr lang="ru-RU" sz="2400" dirty="0">
              <a:latin typeface="+mj-lt"/>
            </a:rPr>
            <a:t>Тема 2. Память</a:t>
          </a:r>
        </a:p>
      </dgm:t>
    </dgm:pt>
    <dgm:pt modelId="{FD11E669-C9CA-4AC7-9EAD-39504993845E}" type="parTrans" cxnId="{9ED55DD0-03AB-4E47-BFDA-CA27ABCABF96}">
      <dgm:prSet/>
      <dgm:spPr/>
      <dgm:t>
        <a:bodyPr/>
        <a:lstStyle/>
        <a:p>
          <a:endParaRPr lang="ru-RU" sz="2400">
            <a:solidFill>
              <a:schemeClr val="tx1"/>
            </a:solidFill>
            <a:latin typeface="+mj-lt"/>
          </a:endParaRPr>
        </a:p>
      </dgm:t>
    </dgm:pt>
    <dgm:pt modelId="{304031E6-C539-4160-902B-17CDCC54D39D}" type="sibTrans" cxnId="{9ED55DD0-03AB-4E47-BFDA-CA27ABCABF96}">
      <dgm:prSet/>
      <dgm:spPr/>
      <dgm:t>
        <a:bodyPr/>
        <a:lstStyle/>
        <a:p>
          <a:endParaRPr lang="ru-RU" sz="2400">
            <a:solidFill>
              <a:schemeClr val="tx1"/>
            </a:solidFill>
            <a:latin typeface="+mj-lt"/>
          </a:endParaRPr>
        </a:p>
      </dgm:t>
    </dgm:pt>
    <dgm:pt modelId="{0130AF38-C457-4F3C-BC10-0097FA09AD9A}">
      <dgm:prSet custT="1"/>
      <dgm:spPr/>
      <dgm:t>
        <a:bodyPr/>
        <a:lstStyle/>
        <a:p>
          <a:pPr algn="l" rtl="0"/>
          <a:r>
            <a:rPr lang="ru-RU" sz="2400" dirty="0">
              <a:latin typeface="+mj-lt"/>
            </a:rPr>
            <a:t>Тема 3. Планирование и контроль</a:t>
          </a:r>
        </a:p>
      </dgm:t>
    </dgm:pt>
    <dgm:pt modelId="{BF773951-DB40-4C29-8D84-8ADABA83B6C2}" type="parTrans" cxnId="{EB2AECC4-FBDC-4BEB-9919-22E4862EE6A6}">
      <dgm:prSet/>
      <dgm:spPr/>
      <dgm:t>
        <a:bodyPr/>
        <a:lstStyle/>
        <a:p>
          <a:endParaRPr lang="ru-RU" sz="2400">
            <a:solidFill>
              <a:schemeClr val="tx1"/>
            </a:solidFill>
            <a:latin typeface="+mj-lt"/>
          </a:endParaRPr>
        </a:p>
      </dgm:t>
    </dgm:pt>
    <dgm:pt modelId="{EF359477-3C0C-440E-82BD-0D137BFBDA1D}" type="sibTrans" cxnId="{EB2AECC4-FBDC-4BEB-9919-22E4862EE6A6}">
      <dgm:prSet/>
      <dgm:spPr/>
      <dgm:t>
        <a:bodyPr/>
        <a:lstStyle/>
        <a:p>
          <a:endParaRPr lang="ru-RU" sz="2400">
            <a:solidFill>
              <a:schemeClr val="tx1"/>
            </a:solidFill>
            <a:latin typeface="+mj-lt"/>
          </a:endParaRPr>
        </a:p>
      </dgm:t>
    </dgm:pt>
    <dgm:pt modelId="{D3E6F7C3-1C9E-47F2-9D46-D8714F20DEBC}">
      <dgm:prSet custT="1"/>
      <dgm:spPr/>
      <dgm:t>
        <a:bodyPr/>
        <a:lstStyle/>
        <a:p>
          <a:pPr rtl="0"/>
          <a:r>
            <a:rPr lang="ru-RU" sz="2400" dirty="0" err="1">
              <a:latin typeface="+mj-lt"/>
            </a:rPr>
            <a:t>Квазиэксперимент</a:t>
          </a:r>
          <a:r>
            <a:rPr lang="ru-RU" sz="2400" dirty="0">
              <a:latin typeface="+mj-lt"/>
            </a:rPr>
            <a:t> на ММЗ + Наблюдение + Интервью+ +«Опросник </a:t>
          </a:r>
          <a:r>
            <a:rPr lang="ru-RU" sz="2400" dirty="0" err="1">
              <a:latin typeface="+mj-lt"/>
            </a:rPr>
            <a:t>метакогнитивной</a:t>
          </a:r>
          <a:r>
            <a:rPr lang="ru-RU" sz="2400" dirty="0">
              <a:latin typeface="+mj-lt"/>
            </a:rPr>
            <a:t> включенности в деятельность»  (А.В. Карпов, И.М. </a:t>
          </a:r>
          <a:r>
            <a:rPr lang="ru-RU" sz="2400" dirty="0" err="1">
              <a:latin typeface="+mj-lt"/>
            </a:rPr>
            <a:t>Скитяева</a:t>
          </a:r>
          <a:r>
            <a:rPr lang="ru-RU" sz="2400" dirty="0">
              <a:latin typeface="+mj-lt"/>
            </a:rPr>
            <a:t>) </a:t>
          </a:r>
        </a:p>
      </dgm:t>
    </dgm:pt>
    <dgm:pt modelId="{365D89CC-4EBE-4B69-9C09-4C84AA5AD513}" type="parTrans" cxnId="{A49DD4AF-B32A-48E0-BB9B-7D99E4D2A7C7}">
      <dgm:prSet/>
      <dgm:spPr/>
      <dgm:t>
        <a:bodyPr/>
        <a:lstStyle/>
        <a:p>
          <a:endParaRPr lang="ru-RU" sz="2400">
            <a:solidFill>
              <a:schemeClr val="tx1"/>
            </a:solidFill>
            <a:latin typeface="+mj-lt"/>
          </a:endParaRPr>
        </a:p>
      </dgm:t>
    </dgm:pt>
    <dgm:pt modelId="{99C81F31-BF22-40C6-B254-42914112E0AB}" type="sibTrans" cxnId="{A49DD4AF-B32A-48E0-BB9B-7D99E4D2A7C7}">
      <dgm:prSet/>
      <dgm:spPr/>
      <dgm:t>
        <a:bodyPr/>
        <a:lstStyle/>
        <a:p>
          <a:endParaRPr lang="ru-RU" sz="2400">
            <a:solidFill>
              <a:schemeClr val="tx1"/>
            </a:solidFill>
            <a:latin typeface="+mj-lt"/>
          </a:endParaRPr>
        </a:p>
      </dgm:t>
    </dgm:pt>
    <dgm:pt modelId="{7F9AED51-36B5-4931-8538-5582ECB141B1}" type="pres">
      <dgm:prSet presAssocID="{A363DADB-E841-4EE3-ACCD-AA3FEA460EFB}" presName="Name0" presStyleCnt="0">
        <dgm:presLayoutVars>
          <dgm:dir/>
          <dgm:resizeHandles val="exact"/>
        </dgm:presLayoutVars>
      </dgm:prSet>
      <dgm:spPr/>
    </dgm:pt>
    <dgm:pt modelId="{99C300F6-1079-4781-9F1A-AE797E2C5EFE}" type="pres">
      <dgm:prSet presAssocID="{425BA926-E943-4BD6-AC1B-8C4032F72969}" presName="node" presStyleLbl="node1" presStyleIdx="0" presStyleCnt="3" custScaleX="144492" custLinFactNeighborX="-585" custLinFactNeighborY="2508">
        <dgm:presLayoutVars>
          <dgm:bulletEnabled val="1"/>
        </dgm:presLayoutVars>
      </dgm:prSet>
      <dgm:spPr/>
    </dgm:pt>
    <dgm:pt modelId="{FBF545A6-846E-46D7-9E5D-C897110A3014}" type="pres">
      <dgm:prSet presAssocID="{0F32E91B-2A90-4EC2-BB51-571DFCF52970}" presName="sibTrans" presStyleLbl="sibTrans2D1" presStyleIdx="0" presStyleCnt="2"/>
      <dgm:spPr/>
    </dgm:pt>
    <dgm:pt modelId="{FBE3CC28-5B2E-4D77-83FE-7F89C7F62D7E}" type="pres">
      <dgm:prSet presAssocID="{0F32E91B-2A90-4EC2-BB51-571DFCF52970}" presName="connectorText" presStyleLbl="sibTrans2D1" presStyleIdx="0" presStyleCnt="2"/>
      <dgm:spPr/>
    </dgm:pt>
    <dgm:pt modelId="{B57AD72B-3C26-4617-A6CE-4E40B02326BE}" type="pres">
      <dgm:prSet presAssocID="{3877B0A9-5CE4-460E-834A-E19641C3512D}" presName="node" presStyleLbl="node1" presStyleIdx="1" presStyleCnt="3" custScaleX="133716">
        <dgm:presLayoutVars>
          <dgm:bulletEnabled val="1"/>
        </dgm:presLayoutVars>
      </dgm:prSet>
      <dgm:spPr/>
    </dgm:pt>
    <dgm:pt modelId="{9EC0101F-7CCF-4187-AAFE-D02257BD90B6}" type="pres">
      <dgm:prSet presAssocID="{516BB8D2-2653-4A7C-BB92-72C7E855B256}" presName="sibTrans" presStyleLbl="sibTrans2D1" presStyleIdx="1" presStyleCnt="2"/>
      <dgm:spPr/>
    </dgm:pt>
    <dgm:pt modelId="{FF6FB732-ECB2-4565-A7FE-E9BE8A827CC3}" type="pres">
      <dgm:prSet presAssocID="{516BB8D2-2653-4A7C-BB92-72C7E855B256}" presName="connectorText" presStyleLbl="sibTrans2D1" presStyleIdx="1" presStyleCnt="2"/>
      <dgm:spPr/>
    </dgm:pt>
    <dgm:pt modelId="{FCA1EC4F-C687-4C4B-BF1C-B7FE45EDF9DF}" type="pres">
      <dgm:prSet presAssocID="{D3E6F7C3-1C9E-47F2-9D46-D8714F20DEBC}" presName="node" presStyleLbl="node1" presStyleIdx="2" presStyleCnt="3" custScaleX="124267">
        <dgm:presLayoutVars>
          <dgm:bulletEnabled val="1"/>
        </dgm:presLayoutVars>
      </dgm:prSet>
      <dgm:spPr/>
    </dgm:pt>
  </dgm:ptLst>
  <dgm:cxnLst>
    <dgm:cxn modelId="{0014930C-57EE-40B3-B181-EFE377D1FEDD}" type="presOf" srcId="{516BB8D2-2653-4A7C-BB92-72C7E855B256}" destId="{FF6FB732-ECB2-4565-A7FE-E9BE8A827CC3}" srcOrd="1" destOrd="0" presId="urn:microsoft.com/office/officeart/2005/8/layout/process1"/>
    <dgm:cxn modelId="{93922110-BC6F-405E-B16D-E1CA2F48107B}" type="presOf" srcId="{425BA926-E943-4BD6-AC1B-8C4032F72969}" destId="{99C300F6-1079-4781-9F1A-AE797E2C5EFE}" srcOrd="0" destOrd="0" presId="urn:microsoft.com/office/officeart/2005/8/layout/process1"/>
    <dgm:cxn modelId="{9B1E7618-73AE-426C-BABA-B09A1A13BB5B}" srcId="{A363DADB-E841-4EE3-ACCD-AA3FEA460EFB}" destId="{3877B0A9-5CE4-460E-834A-E19641C3512D}" srcOrd="1" destOrd="0" parTransId="{754824F9-A2B4-484D-BB39-BA7194B9ECD9}" sibTransId="{516BB8D2-2653-4A7C-BB92-72C7E855B256}"/>
    <dgm:cxn modelId="{3C2DF834-67EB-42A0-92FF-90C15F584116}" srcId="{3877B0A9-5CE4-460E-834A-E19641C3512D}" destId="{D463AD86-3CE3-45A2-B969-C0CDCD2DBC19}" srcOrd="0" destOrd="0" parTransId="{7772F87A-11C5-448E-8DF1-B23CE30ED703}" sibTransId="{B107E839-F0C2-4C48-A183-D23D8A9288AD}"/>
    <dgm:cxn modelId="{E6F6A739-B45C-4C0C-A6AD-781C79CB0E9C}" type="presOf" srcId="{0130AF38-C457-4F3C-BC10-0097FA09AD9A}" destId="{B57AD72B-3C26-4617-A6CE-4E40B02326BE}" srcOrd="0" destOrd="3" presId="urn:microsoft.com/office/officeart/2005/8/layout/process1"/>
    <dgm:cxn modelId="{EC093752-BD0F-4671-A49E-1E71BCE61221}" type="presOf" srcId="{B45F20BF-847B-49E7-8996-1355428468CE}" destId="{99C300F6-1079-4781-9F1A-AE797E2C5EFE}" srcOrd="0" destOrd="2" presId="urn:microsoft.com/office/officeart/2005/8/layout/process1"/>
    <dgm:cxn modelId="{D57E5A5D-4289-4C0A-82A1-75FD15D01621}" srcId="{A363DADB-E841-4EE3-ACCD-AA3FEA460EFB}" destId="{425BA926-E943-4BD6-AC1B-8C4032F72969}" srcOrd="0" destOrd="0" parTransId="{6EDC532E-CE8C-475E-AFE0-9F65B8C60B1C}" sibTransId="{0F32E91B-2A90-4EC2-BB51-571DFCF52970}"/>
    <dgm:cxn modelId="{6AE4F075-131F-4EE1-8AB7-14011765C7A8}" srcId="{425BA926-E943-4BD6-AC1B-8C4032F72969}" destId="{B45F20BF-847B-49E7-8996-1355428468CE}" srcOrd="1" destOrd="0" parTransId="{6E3684B0-D112-4566-9572-3814E69260EE}" sibTransId="{08C2162B-B527-4D94-9307-8412C09CD44F}"/>
    <dgm:cxn modelId="{53CD6683-44E9-4CCC-98C1-86D4104E8C86}" srcId="{425BA926-E943-4BD6-AC1B-8C4032F72969}" destId="{1D6DF6E1-BDEF-4AED-9440-CDFA9864C1BE}" srcOrd="0" destOrd="0" parTransId="{3EC43C0E-BAC0-4497-886C-7C2B149D7077}" sibTransId="{B176610B-CA54-41CB-BAC2-981C24419F02}"/>
    <dgm:cxn modelId="{B13F3B8B-8592-4AF7-9376-963A248F2756}" type="presOf" srcId="{D463AD86-3CE3-45A2-B969-C0CDCD2DBC19}" destId="{B57AD72B-3C26-4617-A6CE-4E40B02326BE}" srcOrd="0" destOrd="1" presId="urn:microsoft.com/office/officeart/2005/8/layout/process1"/>
    <dgm:cxn modelId="{CC5DB691-4B17-4695-8AD9-3ED4C45B559D}" type="presOf" srcId="{CAF9E90A-5EEC-417B-BE12-00B1305F7CC3}" destId="{B57AD72B-3C26-4617-A6CE-4E40B02326BE}" srcOrd="0" destOrd="2" presId="urn:microsoft.com/office/officeart/2005/8/layout/process1"/>
    <dgm:cxn modelId="{90B1DAA5-E985-479F-9D38-606F8C318B61}" type="presOf" srcId="{3877B0A9-5CE4-460E-834A-E19641C3512D}" destId="{B57AD72B-3C26-4617-A6CE-4E40B02326BE}" srcOrd="0" destOrd="0" presId="urn:microsoft.com/office/officeart/2005/8/layout/process1"/>
    <dgm:cxn modelId="{A49DD4AF-B32A-48E0-BB9B-7D99E4D2A7C7}" srcId="{A363DADB-E841-4EE3-ACCD-AA3FEA460EFB}" destId="{D3E6F7C3-1C9E-47F2-9D46-D8714F20DEBC}" srcOrd="2" destOrd="0" parTransId="{365D89CC-4EBE-4B69-9C09-4C84AA5AD513}" sibTransId="{99C81F31-BF22-40C6-B254-42914112E0AB}"/>
    <dgm:cxn modelId="{CEBD96B4-7BB7-4866-8568-5EDEE46B220D}" type="presOf" srcId="{D3E6F7C3-1C9E-47F2-9D46-D8714F20DEBC}" destId="{FCA1EC4F-C687-4C4B-BF1C-B7FE45EDF9DF}" srcOrd="0" destOrd="0" presId="urn:microsoft.com/office/officeart/2005/8/layout/process1"/>
    <dgm:cxn modelId="{95119BBB-6B5F-404D-ADED-3E3B02DE1B60}" type="presOf" srcId="{516BB8D2-2653-4A7C-BB92-72C7E855B256}" destId="{9EC0101F-7CCF-4187-AAFE-D02257BD90B6}" srcOrd="0" destOrd="0" presId="urn:microsoft.com/office/officeart/2005/8/layout/process1"/>
    <dgm:cxn modelId="{9AEF8DC1-3636-4785-B821-8C2DEACB048A}" type="presOf" srcId="{0F32E91B-2A90-4EC2-BB51-571DFCF52970}" destId="{FBF545A6-846E-46D7-9E5D-C897110A3014}" srcOrd="0" destOrd="0" presId="urn:microsoft.com/office/officeart/2005/8/layout/process1"/>
    <dgm:cxn modelId="{EB2AECC4-FBDC-4BEB-9919-22E4862EE6A6}" srcId="{3877B0A9-5CE4-460E-834A-E19641C3512D}" destId="{0130AF38-C457-4F3C-BC10-0097FA09AD9A}" srcOrd="2" destOrd="0" parTransId="{BF773951-DB40-4C29-8D84-8ADABA83B6C2}" sibTransId="{EF359477-3C0C-440E-82BD-0D137BFBDA1D}"/>
    <dgm:cxn modelId="{9ED55DD0-03AB-4E47-BFDA-CA27ABCABF96}" srcId="{3877B0A9-5CE4-460E-834A-E19641C3512D}" destId="{CAF9E90A-5EEC-417B-BE12-00B1305F7CC3}" srcOrd="1" destOrd="0" parTransId="{FD11E669-C9CA-4AC7-9EAD-39504993845E}" sibTransId="{304031E6-C539-4160-902B-17CDCC54D39D}"/>
    <dgm:cxn modelId="{BC2484E2-4AFD-41B9-8276-9FC855B37CDC}" type="presOf" srcId="{1D6DF6E1-BDEF-4AED-9440-CDFA9864C1BE}" destId="{99C300F6-1079-4781-9F1A-AE797E2C5EFE}" srcOrd="0" destOrd="1" presId="urn:microsoft.com/office/officeart/2005/8/layout/process1"/>
    <dgm:cxn modelId="{0CDDAEE7-1C97-438A-82BB-7412D84D3112}" type="presOf" srcId="{0F32E91B-2A90-4EC2-BB51-571DFCF52970}" destId="{FBE3CC28-5B2E-4D77-83FE-7F89C7F62D7E}" srcOrd="1" destOrd="0" presId="urn:microsoft.com/office/officeart/2005/8/layout/process1"/>
    <dgm:cxn modelId="{7184F6FF-FB35-49FA-9282-FCD4CC21B9B8}" type="presOf" srcId="{A363DADB-E841-4EE3-ACCD-AA3FEA460EFB}" destId="{7F9AED51-36B5-4931-8538-5582ECB141B1}" srcOrd="0" destOrd="0" presId="urn:microsoft.com/office/officeart/2005/8/layout/process1"/>
    <dgm:cxn modelId="{7C1E9141-2293-4193-AA47-2481462D9A4F}" type="presParOf" srcId="{7F9AED51-36B5-4931-8538-5582ECB141B1}" destId="{99C300F6-1079-4781-9F1A-AE797E2C5EFE}" srcOrd="0" destOrd="0" presId="urn:microsoft.com/office/officeart/2005/8/layout/process1"/>
    <dgm:cxn modelId="{7796CB0D-E11E-4145-B381-18CDA6AB34EE}" type="presParOf" srcId="{7F9AED51-36B5-4931-8538-5582ECB141B1}" destId="{FBF545A6-846E-46D7-9E5D-C897110A3014}" srcOrd="1" destOrd="0" presId="urn:microsoft.com/office/officeart/2005/8/layout/process1"/>
    <dgm:cxn modelId="{BA4A7EAD-7E9A-43C1-BF76-B1253F93FC53}" type="presParOf" srcId="{FBF545A6-846E-46D7-9E5D-C897110A3014}" destId="{FBE3CC28-5B2E-4D77-83FE-7F89C7F62D7E}" srcOrd="0" destOrd="0" presId="urn:microsoft.com/office/officeart/2005/8/layout/process1"/>
    <dgm:cxn modelId="{9DE3767B-459C-4D56-8708-C57D7CE2B793}" type="presParOf" srcId="{7F9AED51-36B5-4931-8538-5582ECB141B1}" destId="{B57AD72B-3C26-4617-A6CE-4E40B02326BE}" srcOrd="2" destOrd="0" presId="urn:microsoft.com/office/officeart/2005/8/layout/process1"/>
    <dgm:cxn modelId="{7D247016-E7DF-44AD-A61D-F71DF61D4BA8}" type="presParOf" srcId="{7F9AED51-36B5-4931-8538-5582ECB141B1}" destId="{9EC0101F-7CCF-4187-AAFE-D02257BD90B6}" srcOrd="3" destOrd="0" presId="urn:microsoft.com/office/officeart/2005/8/layout/process1"/>
    <dgm:cxn modelId="{B4E76E90-228A-4B51-BD30-8FB0A211B39E}" type="presParOf" srcId="{9EC0101F-7CCF-4187-AAFE-D02257BD90B6}" destId="{FF6FB732-ECB2-4565-A7FE-E9BE8A827CC3}" srcOrd="0" destOrd="0" presId="urn:microsoft.com/office/officeart/2005/8/layout/process1"/>
    <dgm:cxn modelId="{1CF74380-3E71-474E-A2B0-BFA78EBDFE8F}" type="presParOf" srcId="{7F9AED51-36B5-4931-8538-5582ECB141B1}" destId="{FCA1EC4F-C687-4C4B-BF1C-B7FE45EDF9DF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4E149438-B5AB-4226-96C2-C23D38C6AC78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A495D4E2-8036-44F7-B9AD-1E75E1BF76FA}">
      <dgm:prSet custT="1"/>
      <dgm:spPr/>
      <dgm:t>
        <a:bodyPr/>
        <a:lstStyle/>
        <a:p>
          <a:pPr rtl="0"/>
          <a:r>
            <a:rPr lang="ru-RU" sz="2400" dirty="0"/>
            <a:t>Задания: </a:t>
          </a:r>
        </a:p>
      </dgm:t>
    </dgm:pt>
    <dgm:pt modelId="{2CB335BB-C716-4CCB-9FD3-B9A3321B41A6}" type="parTrans" cxnId="{9B892C3B-003D-4562-A41B-3E99CCA0DE92}">
      <dgm:prSet/>
      <dgm:spPr/>
      <dgm:t>
        <a:bodyPr/>
        <a:lstStyle/>
        <a:p>
          <a:endParaRPr lang="ru-RU"/>
        </a:p>
      </dgm:t>
    </dgm:pt>
    <dgm:pt modelId="{A4F766BA-F7FF-478B-90C6-A10BDF72FF76}" type="sibTrans" cxnId="{9B892C3B-003D-4562-A41B-3E99CCA0DE92}">
      <dgm:prSet/>
      <dgm:spPr/>
      <dgm:t>
        <a:bodyPr/>
        <a:lstStyle/>
        <a:p>
          <a:endParaRPr lang="ru-RU"/>
        </a:p>
      </dgm:t>
    </dgm:pt>
    <dgm:pt modelId="{D2485D5D-2690-45D1-8912-9BC8E8BF1C9B}">
      <dgm:prSet/>
      <dgm:spPr/>
      <dgm:t>
        <a:bodyPr/>
        <a:lstStyle/>
        <a:p>
          <a:pPr rtl="0"/>
          <a:r>
            <a:rPr lang="ru-RU" dirty="0"/>
            <a:t>Набери 1000 очков в игре</a:t>
          </a:r>
        </a:p>
      </dgm:t>
    </dgm:pt>
    <dgm:pt modelId="{D1B846C3-5699-4CFE-86AE-E935A974CEE2}" type="parTrans" cxnId="{4E5D748E-6C56-4F27-BF6E-BEAFABFC4DC3}">
      <dgm:prSet/>
      <dgm:spPr/>
      <dgm:t>
        <a:bodyPr/>
        <a:lstStyle/>
        <a:p>
          <a:endParaRPr lang="ru-RU"/>
        </a:p>
      </dgm:t>
    </dgm:pt>
    <dgm:pt modelId="{F932A4CE-3D37-49BE-B18A-7C6BEC7C6AFC}" type="sibTrans" cxnId="{4E5D748E-6C56-4F27-BF6E-BEAFABFC4DC3}">
      <dgm:prSet/>
      <dgm:spPr/>
      <dgm:t>
        <a:bodyPr/>
        <a:lstStyle/>
        <a:p>
          <a:endParaRPr lang="ru-RU"/>
        </a:p>
      </dgm:t>
    </dgm:pt>
    <dgm:pt modelId="{A7CEB63C-8CC9-41C1-98A0-133B65C98994}">
      <dgm:prSet/>
      <dgm:spPr/>
      <dgm:t>
        <a:bodyPr/>
        <a:lstStyle/>
        <a:p>
          <a:pPr rtl="0"/>
          <a:r>
            <a:rPr lang="ru-RU"/>
            <a:t>Узнай, какая страна изображена на пазле</a:t>
          </a:r>
        </a:p>
      </dgm:t>
    </dgm:pt>
    <dgm:pt modelId="{A8507F00-CCD1-47AD-8877-0612A3D3EF9A}" type="parTrans" cxnId="{625AA6B1-D390-4D4C-ADD7-1559C131560F}">
      <dgm:prSet/>
      <dgm:spPr/>
      <dgm:t>
        <a:bodyPr/>
        <a:lstStyle/>
        <a:p>
          <a:endParaRPr lang="ru-RU"/>
        </a:p>
      </dgm:t>
    </dgm:pt>
    <dgm:pt modelId="{7B6C5BD3-E2A9-41F9-8B5A-540F0BBB36D8}" type="sibTrans" cxnId="{625AA6B1-D390-4D4C-ADD7-1559C131560F}">
      <dgm:prSet/>
      <dgm:spPr/>
      <dgm:t>
        <a:bodyPr/>
        <a:lstStyle/>
        <a:p>
          <a:endParaRPr lang="ru-RU"/>
        </a:p>
      </dgm:t>
    </dgm:pt>
    <dgm:pt modelId="{673FD212-6AA9-41FF-A64F-0198140A71DB}">
      <dgm:prSet/>
      <dgm:spPr/>
      <dgm:t>
        <a:bodyPr/>
        <a:lstStyle/>
        <a:p>
          <a:pPr rtl="0"/>
          <a:r>
            <a:rPr lang="ru-RU"/>
            <a:t>Прочитай статью</a:t>
          </a:r>
        </a:p>
      </dgm:t>
    </dgm:pt>
    <dgm:pt modelId="{FFC71189-97F5-4443-83F7-1C4B7B8713C2}" type="parTrans" cxnId="{06FBB6F6-7853-463E-933F-1727B35D9F78}">
      <dgm:prSet/>
      <dgm:spPr/>
      <dgm:t>
        <a:bodyPr/>
        <a:lstStyle/>
        <a:p>
          <a:endParaRPr lang="ru-RU"/>
        </a:p>
      </dgm:t>
    </dgm:pt>
    <dgm:pt modelId="{85053672-9A21-4B37-90E9-6D67E53C560D}" type="sibTrans" cxnId="{06FBB6F6-7853-463E-933F-1727B35D9F78}">
      <dgm:prSet/>
      <dgm:spPr/>
      <dgm:t>
        <a:bodyPr/>
        <a:lstStyle/>
        <a:p>
          <a:endParaRPr lang="ru-RU"/>
        </a:p>
      </dgm:t>
    </dgm:pt>
    <dgm:pt modelId="{F0AA4636-CAAB-465F-B6B3-8B08D510CC19}">
      <dgm:prSet/>
      <dgm:spPr/>
      <dgm:t>
        <a:bodyPr/>
        <a:lstStyle/>
        <a:p>
          <a:pPr rtl="0"/>
          <a:r>
            <a:rPr lang="ru-RU"/>
            <a:t>Узнай, сколько процентов генов у человека и банана общие</a:t>
          </a:r>
        </a:p>
      </dgm:t>
    </dgm:pt>
    <dgm:pt modelId="{0C5F069F-1566-4FE7-9CA5-F997B49A52C9}" type="parTrans" cxnId="{24EC05C6-EBFB-444A-BCE9-ED0D79DEBFD7}">
      <dgm:prSet/>
      <dgm:spPr/>
      <dgm:t>
        <a:bodyPr/>
        <a:lstStyle/>
        <a:p>
          <a:endParaRPr lang="ru-RU"/>
        </a:p>
      </dgm:t>
    </dgm:pt>
    <dgm:pt modelId="{C9CF9E14-3A06-4951-931F-26A30559BC18}" type="sibTrans" cxnId="{24EC05C6-EBFB-444A-BCE9-ED0D79DEBFD7}">
      <dgm:prSet/>
      <dgm:spPr/>
      <dgm:t>
        <a:bodyPr/>
        <a:lstStyle/>
        <a:p>
          <a:endParaRPr lang="ru-RU"/>
        </a:p>
      </dgm:t>
    </dgm:pt>
    <dgm:pt modelId="{BBF0DF19-DF3C-4D8D-98B7-EE05258B954D}" type="pres">
      <dgm:prSet presAssocID="{4E149438-B5AB-4226-96C2-C23D38C6AC78}" presName="vert0" presStyleCnt="0">
        <dgm:presLayoutVars>
          <dgm:dir/>
          <dgm:animOne val="branch"/>
          <dgm:animLvl val="lvl"/>
        </dgm:presLayoutVars>
      </dgm:prSet>
      <dgm:spPr/>
    </dgm:pt>
    <dgm:pt modelId="{0B73E0BE-AB7F-4AEF-85BA-E14586ED7A9C}" type="pres">
      <dgm:prSet presAssocID="{A495D4E2-8036-44F7-B9AD-1E75E1BF76FA}" presName="thickLine" presStyleLbl="alignNode1" presStyleIdx="0" presStyleCnt="1"/>
      <dgm:spPr/>
    </dgm:pt>
    <dgm:pt modelId="{8210A626-FCF7-4F72-ABC8-BFB6CAE62352}" type="pres">
      <dgm:prSet presAssocID="{A495D4E2-8036-44F7-B9AD-1E75E1BF76FA}" presName="horz1" presStyleCnt="0"/>
      <dgm:spPr/>
    </dgm:pt>
    <dgm:pt modelId="{8BB4A042-5AFF-433C-A64E-6876C1BC1D15}" type="pres">
      <dgm:prSet presAssocID="{A495D4E2-8036-44F7-B9AD-1E75E1BF76FA}" presName="tx1" presStyleLbl="revTx" presStyleIdx="0" presStyleCnt="5"/>
      <dgm:spPr/>
    </dgm:pt>
    <dgm:pt modelId="{835B7431-C49A-44DE-A347-6522A7A4F7C9}" type="pres">
      <dgm:prSet presAssocID="{A495D4E2-8036-44F7-B9AD-1E75E1BF76FA}" presName="vert1" presStyleCnt="0"/>
      <dgm:spPr/>
    </dgm:pt>
    <dgm:pt modelId="{50138C64-4CC4-4E4A-85A2-D645BCF12D85}" type="pres">
      <dgm:prSet presAssocID="{D2485D5D-2690-45D1-8912-9BC8E8BF1C9B}" presName="vertSpace2a" presStyleCnt="0"/>
      <dgm:spPr/>
    </dgm:pt>
    <dgm:pt modelId="{F5FB6754-E8EC-4A2B-8FBC-C90B19FA93AE}" type="pres">
      <dgm:prSet presAssocID="{D2485D5D-2690-45D1-8912-9BC8E8BF1C9B}" presName="horz2" presStyleCnt="0"/>
      <dgm:spPr/>
    </dgm:pt>
    <dgm:pt modelId="{DEC7093C-FBBF-4ADB-B72E-20A9AB58E2B6}" type="pres">
      <dgm:prSet presAssocID="{D2485D5D-2690-45D1-8912-9BC8E8BF1C9B}" presName="horzSpace2" presStyleCnt="0"/>
      <dgm:spPr/>
    </dgm:pt>
    <dgm:pt modelId="{FD0BB77B-1AA5-4A76-A1C8-D9114C14256A}" type="pres">
      <dgm:prSet presAssocID="{D2485D5D-2690-45D1-8912-9BC8E8BF1C9B}" presName="tx2" presStyleLbl="revTx" presStyleIdx="1" presStyleCnt="5"/>
      <dgm:spPr/>
    </dgm:pt>
    <dgm:pt modelId="{BF490888-49F1-4DA6-B6A9-906DCAB39585}" type="pres">
      <dgm:prSet presAssocID="{D2485D5D-2690-45D1-8912-9BC8E8BF1C9B}" presName="vert2" presStyleCnt="0"/>
      <dgm:spPr/>
    </dgm:pt>
    <dgm:pt modelId="{9D597B12-01BE-4725-9EA0-4DD092562D2D}" type="pres">
      <dgm:prSet presAssocID="{D2485D5D-2690-45D1-8912-9BC8E8BF1C9B}" presName="thinLine2b" presStyleLbl="callout" presStyleIdx="0" presStyleCnt="4"/>
      <dgm:spPr/>
    </dgm:pt>
    <dgm:pt modelId="{522FCF15-C4BF-485C-B709-D238917E6A27}" type="pres">
      <dgm:prSet presAssocID="{D2485D5D-2690-45D1-8912-9BC8E8BF1C9B}" presName="vertSpace2b" presStyleCnt="0"/>
      <dgm:spPr/>
    </dgm:pt>
    <dgm:pt modelId="{2B1F4BDA-1ED8-406C-ABE7-B44727F9BE7B}" type="pres">
      <dgm:prSet presAssocID="{A7CEB63C-8CC9-41C1-98A0-133B65C98994}" presName="horz2" presStyleCnt="0"/>
      <dgm:spPr/>
    </dgm:pt>
    <dgm:pt modelId="{387EFD10-6E43-4873-897B-B9140650A023}" type="pres">
      <dgm:prSet presAssocID="{A7CEB63C-8CC9-41C1-98A0-133B65C98994}" presName="horzSpace2" presStyleCnt="0"/>
      <dgm:spPr/>
    </dgm:pt>
    <dgm:pt modelId="{71F1D22C-DF40-4809-8544-C23C06E5C749}" type="pres">
      <dgm:prSet presAssocID="{A7CEB63C-8CC9-41C1-98A0-133B65C98994}" presName="tx2" presStyleLbl="revTx" presStyleIdx="2" presStyleCnt="5"/>
      <dgm:spPr/>
    </dgm:pt>
    <dgm:pt modelId="{232F422D-0C96-4A31-B321-5F3BA5915A5B}" type="pres">
      <dgm:prSet presAssocID="{A7CEB63C-8CC9-41C1-98A0-133B65C98994}" presName="vert2" presStyleCnt="0"/>
      <dgm:spPr/>
    </dgm:pt>
    <dgm:pt modelId="{A0E2E601-4F01-4B28-9CF5-20BAB409651C}" type="pres">
      <dgm:prSet presAssocID="{A7CEB63C-8CC9-41C1-98A0-133B65C98994}" presName="thinLine2b" presStyleLbl="callout" presStyleIdx="1" presStyleCnt="4"/>
      <dgm:spPr/>
    </dgm:pt>
    <dgm:pt modelId="{F96D64B3-B594-42D4-90D5-F0D9C9EA1F2E}" type="pres">
      <dgm:prSet presAssocID="{A7CEB63C-8CC9-41C1-98A0-133B65C98994}" presName="vertSpace2b" presStyleCnt="0"/>
      <dgm:spPr/>
    </dgm:pt>
    <dgm:pt modelId="{E73D446F-7CEF-4E34-9AB6-119720A994DD}" type="pres">
      <dgm:prSet presAssocID="{673FD212-6AA9-41FF-A64F-0198140A71DB}" presName="horz2" presStyleCnt="0"/>
      <dgm:spPr/>
    </dgm:pt>
    <dgm:pt modelId="{BF87F549-3356-41ED-8042-223386F5198A}" type="pres">
      <dgm:prSet presAssocID="{673FD212-6AA9-41FF-A64F-0198140A71DB}" presName="horzSpace2" presStyleCnt="0"/>
      <dgm:spPr/>
    </dgm:pt>
    <dgm:pt modelId="{DCC5369F-5865-4E64-A98D-728BEF5C2D63}" type="pres">
      <dgm:prSet presAssocID="{673FD212-6AA9-41FF-A64F-0198140A71DB}" presName="tx2" presStyleLbl="revTx" presStyleIdx="3" presStyleCnt="5"/>
      <dgm:spPr/>
    </dgm:pt>
    <dgm:pt modelId="{56C9F83B-D4D6-400B-879C-F01CEC2C4632}" type="pres">
      <dgm:prSet presAssocID="{673FD212-6AA9-41FF-A64F-0198140A71DB}" presName="vert2" presStyleCnt="0"/>
      <dgm:spPr/>
    </dgm:pt>
    <dgm:pt modelId="{7AA83B4F-DCA3-42FA-8D97-1C99B9F19A51}" type="pres">
      <dgm:prSet presAssocID="{673FD212-6AA9-41FF-A64F-0198140A71DB}" presName="thinLine2b" presStyleLbl="callout" presStyleIdx="2" presStyleCnt="4"/>
      <dgm:spPr/>
    </dgm:pt>
    <dgm:pt modelId="{0DCEB5A3-8221-4A46-BDF7-4A135B473B63}" type="pres">
      <dgm:prSet presAssocID="{673FD212-6AA9-41FF-A64F-0198140A71DB}" presName="vertSpace2b" presStyleCnt="0"/>
      <dgm:spPr/>
    </dgm:pt>
    <dgm:pt modelId="{9C01AD07-7DE0-488B-9052-C438CB9A989E}" type="pres">
      <dgm:prSet presAssocID="{F0AA4636-CAAB-465F-B6B3-8B08D510CC19}" presName="horz2" presStyleCnt="0"/>
      <dgm:spPr/>
    </dgm:pt>
    <dgm:pt modelId="{C1417E83-63E3-4954-8A86-0850E57B89BE}" type="pres">
      <dgm:prSet presAssocID="{F0AA4636-CAAB-465F-B6B3-8B08D510CC19}" presName="horzSpace2" presStyleCnt="0"/>
      <dgm:spPr/>
    </dgm:pt>
    <dgm:pt modelId="{931054B8-E444-4744-A9B7-DAE97913043E}" type="pres">
      <dgm:prSet presAssocID="{F0AA4636-CAAB-465F-B6B3-8B08D510CC19}" presName="tx2" presStyleLbl="revTx" presStyleIdx="4" presStyleCnt="5"/>
      <dgm:spPr/>
    </dgm:pt>
    <dgm:pt modelId="{F4836EC2-45A8-432E-B6FD-23A7A34EC8A8}" type="pres">
      <dgm:prSet presAssocID="{F0AA4636-CAAB-465F-B6B3-8B08D510CC19}" presName="vert2" presStyleCnt="0"/>
      <dgm:spPr/>
    </dgm:pt>
    <dgm:pt modelId="{EBAFEFEC-A9B8-492F-94C4-2E1B43497BCE}" type="pres">
      <dgm:prSet presAssocID="{F0AA4636-CAAB-465F-B6B3-8B08D510CC19}" presName="thinLine2b" presStyleLbl="callout" presStyleIdx="3" presStyleCnt="4"/>
      <dgm:spPr/>
    </dgm:pt>
    <dgm:pt modelId="{5851237A-41B2-4825-A93C-05D2AAF303A1}" type="pres">
      <dgm:prSet presAssocID="{F0AA4636-CAAB-465F-B6B3-8B08D510CC19}" presName="vertSpace2b" presStyleCnt="0"/>
      <dgm:spPr/>
    </dgm:pt>
  </dgm:ptLst>
  <dgm:cxnLst>
    <dgm:cxn modelId="{43F3BE24-A99F-431A-A0A1-A9F8784898AF}" type="presOf" srcId="{673FD212-6AA9-41FF-A64F-0198140A71DB}" destId="{DCC5369F-5865-4E64-A98D-728BEF5C2D63}" srcOrd="0" destOrd="0" presId="urn:microsoft.com/office/officeart/2008/layout/LinedList"/>
    <dgm:cxn modelId="{9B892C3B-003D-4562-A41B-3E99CCA0DE92}" srcId="{4E149438-B5AB-4226-96C2-C23D38C6AC78}" destId="{A495D4E2-8036-44F7-B9AD-1E75E1BF76FA}" srcOrd="0" destOrd="0" parTransId="{2CB335BB-C716-4CCB-9FD3-B9A3321B41A6}" sibTransId="{A4F766BA-F7FF-478B-90C6-A10BDF72FF76}"/>
    <dgm:cxn modelId="{7F89C15F-F1A1-4665-8C01-F1E61CA4743F}" type="presOf" srcId="{4E149438-B5AB-4226-96C2-C23D38C6AC78}" destId="{BBF0DF19-DF3C-4D8D-98B7-EE05258B954D}" srcOrd="0" destOrd="0" presId="urn:microsoft.com/office/officeart/2008/layout/LinedList"/>
    <dgm:cxn modelId="{37C56E60-ED0E-4D91-B1C1-83EC02BDA663}" type="presOf" srcId="{D2485D5D-2690-45D1-8912-9BC8E8BF1C9B}" destId="{FD0BB77B-1AA5-4A76-A1C8-D9114C14256A}" srcOrd="0" destOrd="0" presId="urn:microsoft.com/office/officeart/2008/layout/LinedList"/>
    <dgm:cxn modelId="{4E5D748E-6C56-4F27-BF6E-BEAFABFC4DC3}" srcId="{A495D4E2-8036-44F7-B9AD-1E75E1BF76FA}" destId="{D2485D5D-2690-45D1-8912-9BC8E8BF1C9B}" srcOrd="0" destOrd="0" parTransId="{D1B846C3-5699-4CFE-86AE-E935A974CEE2}" sibTransId="{F932A4CE-3D37-49BE-B18A-7C6BEC7C6AFC}"/>
    <dgm:cxn modelId="{E922B3AF-BCA1-4452-8D39-EDCA8D600931}" type="presOf" srcId="{F0AA4636-CAAB-465F-B6B3-8B08D510CC19}" destId="{931054B8-E444-4744-A9B7-DAE97913043E}" srcOrd="0" destOrd="0" presId="urn:microsoft.com/office/officeart/2008/layout/LinedList"/>
    <dgm:cxn modelId="{625AA6B1-D390-4D4C-ADD7-1559C131560F}" srcId="{A495D4E2-8036-44F7-B9AD-1E75E1BF76FA}" destId="{A7CEB63C-8CC9-41C1-98A0-133B65C98994}" srcOrd="1" destOrd="0" parTransId="{A8507F00-CCD1-47AD-8877-0612A3D3EF9A}" sibTransId="{7B6C5BD3-E2A9-41F9-8B5A-540F0BBB36D8}"/>
    <dgm:cxn modelId="{24EC05C6-EBFB-444A-BCE9-ED0D79DEBFD7}" srcId="{A495D4E2-8036-44F7-B9AD-1E75E1BF76FA}" destId="{F0AA4636-CAAB-465F-B6B3-8B08D510CC19}" srcOrd="3" destOrd="0" parTransId="{0C5F069F-1566-4FE7-9CA5-F997B49A52C9}" sibTransId="{C9CF9E14-3A06-4951-931F-26A30559BC18}"/>
    <dgm:cxn modelId="{7B219CDF-E2BE-4666-9549-B0375F6C93BA}" type="presOf" srcId="{A7CEB63C-8CC9-41C1-98A0-133B65C98994}" destId="{71F1D22C-DF40-4809-8544-C23C06E5C749}" srcOrd="0" destOrd="0" presId="urn:microsoft.com/office/officeart/2008/layout/LinedList"/>
    <dgm:cxn modelId="{D8D3ADE0-CC97-4B47-B6D5-055E2F38C8D3}" type="presOf" srcId="{A495D4E2-8036-44F7-B9AD-1E75E1BF76FA}" destId="{8BB4A042-5AFF-433C-A64E-6876C1BC1D15}" srcOrd="0" destOrd="0" presId="urn:microsoft.com/office/officeart/2008/layout/LinedList"/>
    <dgm:cxn modelId="{06FBB6F6-7853-463E-933F-1727B35D9F78}" srcId="{A495D4E2-8036-44F7-B9AD-1E75E1BF76FA}" destId="{673FD212-6AA9-41FF-A64F-0198140A71DB}" srcOrd="2" destOrd="0" parTransId="{FFC71189-97F5-4443-83F7-1C4B7B8713C2}" sibTransId="{85053672-9A21-4B37-90E9-6D67E53C560D}"/>
    <dgm:cxn modelId="{5E9725FE-1642-41BC-AEB4-BB660DFB4515}" type="presParOf" srcId="{BBF0DF19-DF3C-4D8D-98B7-EE05258B954D}" destId="{0B73E0BE-AB7F-4AEF-85BA-E14586ED7A9C}" srcOrd="0" destOrd="0" presId="urn:microsoft.com/office/officeart/2008/layout/LinedList"/>
    <dgm:cxn modelId="{5A6F618F-D872-4F52-99EB-F59AE544289D}" type="presParOf" srcId="{BBF0DF19-DF3C-4D8D-98B7-EE05258B954D}" destId="{8210A626-FCF7-4F72-ABC8-BFB6CAE62352}" srcOrd="1" destOrd="0" presId="urn:microsoft.com/office/officeart/2008/layout/LinedList"/>
    <dgm:cxn modelId="{17E69FCE-DF89-46B1-857F-1D692C2B3EA7}" type="presParOf" srcId="{8210A626-FCF7-4F72-ABC8-BFB6CAE62352}" destId="{8BB4A042-5AFF-433C-A64E-6876C1BC1D15}" srcOrd="0" destOrd="0" presId="urn:microsoft.com/office/officeart/2008/layout/LinedList"/>
    <dgm:cxn modelId="{F9D4111E-9233-4270-A758-67BF8F7FB5B7}" type="presParOf" srcId="{8210A626-FCF7-4F72-ABC8-BFB6CAE62352}" destId="{835B7431-C49A-44DE-A347-6522A7A4F7C9}" srcOrd="1" destOrd="0" presId="urn:microsoft.com/office/officeart/2008/layout/LinedList"/>
    <dgm:cxn modelId="{09D611A7-9DE8-4A9A-BBFA-791496C0A556}" type="presParOf" srcId="{835B7431-C49A-44DE-A347-6522A7A4F7C9}" destId="{50138C64-4CC4-4E4A-85A2-D645BCF12D85}" srcOrd="0" destOrd="0" presId="urn:microsoft.com/office/officeart/2008/layout/LinedList"/>
    <dgm:cxn modelId="{325E5B6A-4818-416D-B313-6293E4AC2520}" type="presParOf" srcId="{835B7431-C49A-44DE-A347-6522A7A4F7C9}" destId="{F5FB6754-E8EC-4A2B-8FBC-C90B19FA93AE}" srcOrd="1" destOrd="0" presId="urn:microsoft.com/office/officeart/2008/layout/LinedList"/>
    <dgm:cxn modelId="{607CA7F7-CD1E-4B83-BA1B-82F0696AA532}" type="presParOf" srcId="{F5FB6754-E8EC-4A2B-8FBC-C90B19FA93AE}" destId="{DEC7093C-FBBF-4ADB-B72E-20A9AB58E2B6}" srcOrd="0" destOrd="0" presId="urn:microsoft.com/office/officeart/2008/layout/LinedList"/>
    <dgm:cxn modelId="{F2C45B4D-C076-4CDE-AE77-36DEE71769AA}" type="presParOf" srcId="{F5FB6754-E8EC-4A2B-8FBC-C90B19FA93AE}" destId="{FD0BB77B-1AA5-4A76-A1C8-D9114C14256A}" srcOrd="1" destOrd="0" presId="urn:microsoft.com/office/officeart/2008/layout/LinedList"/>
    <dgm:cxn modelId="{396FE5B9-8B93-47F2-80B1-2E53E685F01A}" type="presParOf" srcId="{F5FB6754-E8EC-4A2B-8FBC-C90B19FA93AE}" destId="{BF490888-49F1-4DA6-B6A9-906DCAB39585}" srcOrd="2" destOrd="0" presId="urn:microsoft.com/office/officeart/2008/layout/LinedList"/>
    <dgm:cxn modelId="{1C0F9C02-3C9A-4016-89DF-CAF3177DAF9D}" type="presParOf" srcId="{835B7431-C49A-44DE-A347-6522A7A4F7C9}" destId="{9D597B12-01BE-4725-9EA0-4DD092562D2D}" srcOrd="2" destOrd="0" presId="urn:microsoft.com/office/officeart/2008/layout/LinedList"/>
    <dgm:cxn modelId="{D6B059D7-E470-4B58-A328-4BBF36808ABE}" type="presParOf" srcId="{835B7431-C49A-44DE-A347-6522A7A4F7C9}" destId="{522FCF15-C4BF-485C-B709-D238917E6A27}" srcOrd="3" destOrd="0" presId="urn:microsoft.com/office/officeart/2008/layout/LinedList"/>
    <dgm:cxn modelId="{0FD05D22-F2A8-48CE-91A1-650A29CAF4E3}" type="presParOf" srcId="{835B7431-C49A-44DE-A347-6522A7A4F7C9}" destId="{2B1F4BDA-1ED8-406C-ABE7-B44727F9BE7B}" srcOrd="4" destOrd="0" presId="urn:microsoft.com/office/officeart/2008/layout/LinedList"/>
    <dgm:cxn modelId="{3A4EB33F-4518-4BF5-8460-5234B90A7C68}" type="presParOf" srcId="{2B1F4BDA-1ED8-406C-ABE7-B44727F9BE7B}" destId="{387EFD10-6E43-4873-897B-B9140650A023}" srcOrd="0" destOrd="0" presId="urn:microsoft.com/office/officeart/2008/layout/LinedList"/>
    <dgm:cxn modelId="{DA37AB72-FFB5-4215-BAA1-D3AF28484A11}" type="presParOf" srcId="{2B1F4BDA-1ED8-406C-ABE7-B44727F9BE7B}" destId="{71F1D22C-DF40-4809-8544-C23C06E5C749}" srcOrd="1" destOrd="0" presId="urn:microsoft.com/office/officeart/2008/layout/LinedList"/>
    <dgm:cxn modelId="{8F1A2090-596B-4CE4-B07D-3A12C6527800}" type="presParOf" srcId="{2B1F4BDA-1ED8-406C-ABE7-B44727F9BE7B}" destId="{232F422D-0C96-4A31-B321-5F3BA5915A5B}" srcOrd="2" destOrd="0" presId="urn:microsoft.com/office/officeart/2008/layout/LinedList"/>
    <dgm:cxn modelId="{C67A4E82-B3B3-4B52-ABA0-6E07A2E4105A}" type="presParOf" srcId="{835B7431-C49A-44DE-A347-6522A7A4F7C9}" destId="{A0E2E601-4F01-4B28-9CF5-20BAB409651C}" srcOrd="5" destOrd="0" presId="urn:microsoft.com/office/officeart/2008/layout/LinedList"/>
    <dgm:cxn modelId="{8DA00622-766E-4BD2-B8F0-36B28183270A}" type="presParOf" srcId="{835B7431-C49A-44DE-A347-6522A7A4F7C9}" destId="{F96D64B3-B594-42D4-90D5-F0D9C9EA1F2E}" srcOrd="6" destOrd="0" presId="urn:microsoft.com/office/officeart/2008/layout/LinedList"/>
    <dgm:cxn modelId="{87D4268B-FAE5-4E3C-82A1-5CC823E8A7DC}" type="presParOf" srcId="{835B7431-C49A-44DE-A347-6522A7A4F7C9}" destId="{E73D446F-7CEF-4E34-9AB6-119720A994DD}" srcOrd="7" destOrd="0" presId="urn:microsoft.com/office/officeart/2008/layout/LinedList"/>
    <dgm:cxn modelId="{984A0BAA-55FB-4BFE-859D-5BEE851C9EA6}" type="presParOf" srcId="{E73D446F-7CEF-4E34-9AB6-119720A994DD}" destId="{BF87F549-3356-41ED-8042-223386F5198A}" srcOrd="0" destOrd="0" presId="urn:microsoft.com/office/officeart/2008/layout/LinedList"/>
    <dgm:cxn modelId="{B96F2EBB-3EF3-4D4B-BBAC-49E3BAB11DDD}" type="presParOf" srcId="{E73D446F-7CEF-4E34-9AB6-119720A994DD}" destId="{DCC5369F-5865-4E64-A98D-728BEF5C2D63}" srcOrd="1" destOrd="0" presId="urn:microsoft.com/office/officeart/2008/layout/LinedList"/>
    <dgm:cxn modelId="{13EB6D9A-F6C6-4967-ACC4-F830D1323E61}" type="presParOf" srcId="{E73D446F-7CEF-4E34-9AB6-119720A994DD}" destId="{56C9F83B-D4D6-400B-879C-F01CEC2C4632}" srcOrd="2" destOrd="0" presId="urn:microsoft.com/office/officeart/2008/layout/LinedList"/>
    <dgm:cxn modelId="{9857875D-2FF9-4714-AE67-2CCD28677110}" type="presParOf" srcId="{835B7431-C49A-44DE-A347-6522A7A4F7C9}" destId="{7AA83B4F-DCA3-42FA-8D97-1C99B9F19A51}" srcOrd="8" destOrd="0" presId="urn:microsoft.com/office/officeart/2008/layout/LinedList"/>
    <dgm:cxn modelId="{B4197B47-C69F-4F48-AE61-649CE957222F}" type="presParOf" srcId="{835B7431-C49A-44DE-A347-6522A7A4F7C9}" destId="{0DCEB5A3-8221-4A46-BDF7-4A135B473B63}" srcOrd="9" destOrd="0" presId="urn:microsoft.com/office/officeart/2008/layout/LinedList"/>
    <dgm:cxn modelId="{D040DB6A-FBDB-4C01-A541-5DBE54195562}" type="presParOf" srcId="{835B7431-C49A-44DE-A347-6522A7A4F7C9}" destId="{9C01AD07-7DE0-488B-9052-C438CB9A989E}" srcOrd="10" destOrd="0" presId="urn:microsoft.com/office/officeart/2008/layout/LinedList"/>
    <dgm:cxn modelId="{EF64E199-62EE-4F6F-8DD6-95ADC8A66323}" type="presParOf" srcId="{9C01AD07-7DE0-488B-9052-C438CB9A989E}" destId="{C1417E83-63E3-4954-8A86-0850E57B89BE}" srcOrd="0" destOrd="0" presId="urn:microsoft.com/office/officeart/2008/layout/LinedList"/>
    <dgm:cxn modelId="{F63EF020-E515-46E4-B0F0-5EFD73E55CF5}" type="presParOf" srcId="{9C01AD07-7DE0-488B-9052-C438CB9A989E}" destId="{931054B8-E444-4744-A9B7-DAE97913043E}" srcOrd="1" destOrd="0" presId="urn:microsoft.com/office/officeart/2008/layout/LinedList"/>
    <dgm:cxn modelId="{C5C6B5C2-DFF4-4E5B-96EB-EFDF922F369B}" type="presParOf" srcId="{9C01AD07-7DE0-488B-9052-C438CB9A989E}" destId="{F4836EC2-45A8-432E-B6FD-23A7A34EC8A8}" srcOrd="2" destOrd="0" presId="urn:microsoft.com/office/officeart/2008/layout/LinedList"/>
    <dgm:cxn modelId="{163B794C-8A94-4F0D-B3C8-25ECB7A50C6A}" type="presParOf" srcId="{835B7431-C49A-44DE-A347-6522A7A4F7C9}" destId="{EBAFEFEC-A9B8-492F-94C4-2E1B43497BCE}" srcOrd="11" destOrd="0" presId="urn:microsoft.com/office/officeart/2008/layout/LinedList"/>
    <dgm:cxn modelId="{D0BFB053-254F-4E3B-8038-20045658165A}" type="presParOf" srcId="{835B7431-C49A-44DE-A347-6522A7A4F7C9}" destId="{5851237A-41B2-4825-A93C-05D2AAF303A1}" srcOrd="12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0045C36F-0FFD-4ED5-9126-D9DE83699E19}" type="doc">
      <dgm:prSet loTypeId="urn:microsoft.com/office/officeart/2005/8/layout/vList2" loCatId="list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F8894521-ADA0-4099-A6B2-92D5F4526B7E}">
      <dgm:prSet custT="1"/>
      <dgm:spPr/>
      <dgm:t>
        <a:bodyPr/>
        <a:lstStyle/>
        <a:p>
          <a:pPr rtl="0"/>
          <a:r>
            <a:rPr lang="ru-RU" sz="2400" dirty="0"/>
            <a:t>Многозадачники и </a:t>
          </a:r>
          <a:r>
            <a:rPr lang="ru-RU" sz="2400" dirty="0" err="1"/>
            <a:t>однозадачники</a:t>
          </a:r>
          <a:r>
            <a:rPr lang="ru-RU" sz="2400" dirty="0"/>
            <a:t> не отличаются по уровню </a:t>
          </a:r>
          <a:r>
            <a:rPr lang="ru-RU" sz="2400" dirty="0" err="1"/>
            <a:t>метапознания</a:t>
          </a:r>
          <a:r>
            <a:rPr lang="ru-RU" sz="2400" dirty="0"/>
            <a:t> как по результатам методики, так и по результатам качественного анализа интервью.</a:t>
          </a:r>
        </a:p>
      </dgm:t>
    </dgm:pt>
    <dgm:pt modelId="{7E134CE7-685D-4C13-A5B2-0C48A9679F66}" type="parTrans" cxnId="{E41CFD69-FF84-4500-BDF9-E8E8FC8463A8}">
      <dgm:prSet/>
      <dgm:spPr/>
      <dgm:t>
        <a:bodyPr/>
        <a:lstStyle/>
        <a:p>
          <a:endParaRPr lang="ru-RU" sz="2000">
            <a:solidFill>
              <a:schemeClr val="tx1"/>
            </a:solidFill>
          </a:endParaRPr>
        </a:p>
      </dgm:t>
    </dgm:pt>
    <dgm:pt modelId="{59709972-55AD-4FB8-894E-6F735CB2F94A}" type="sibTrans" cxnId="{E41CFD69-FF84-4500-BDF9-E8E8FC8463A8}">
      <dgm:prSet/>
      <dgm:spPr/>
      <dgm:t>
        <a:bodyPr/>
        <a:lstStyle/>
        <a:p>
          <a:endParaRPr lang="ru-RU" sz="2000">
            <a:solidFill>
              <a:schemeClr val="tx1"/>
            </a:solidFill>
          </a:endParaRPr>
        </a:p>
      </dgm:t>
    </dgm:pt>
    <dgm:pt modelId="{14B872F2-00AF-4D20-8729-CAE4A1DFE851}">
      <dgm:prSet custT="1"/>
      <dgm:spPr/>
      <dgm:t>
        <a:bodyPr/>
        <a:lstStyle/>
        <a:p>
          <a:pPr rtl="0"/>
          <a:r>
            <a:rPr lang="ru-RU" sz="2400" b="0" dirty="0"/>
            <a:t>Подростки, использовавшие </a:t>
          </a:r>
          <a:r>
            <a:rPr lang="ru-RU" sz="2400" b="0" dirty="0" err="1"/>
            <a:t>метапознание</a:t>
          </a:r>
          <a:r>
            <a:rPr lang="ru-RU" sz="2400" b="0" dirty="0"/>
            <a:t> при планировании деятельности в условиях ММЗ, были более эффективны </a:t>
          </a:r>
          <a:r>
            <a:rPr lang="ru-RU" sz="2400" dirty="0"/>
            <a:t>при ответе на проверочные вопросы. </a:t>
          </a:r>
        </a:p>
      </dgm:t>
    </dgm:pt>
    <dgm:pt modelId="{6055CA76-CF42-47C6-B0C2-8AD1F2D193F4}" type="parTrans" cxnId="{C90337B1-EB1D-407E-933C-267C414E3133}">
      <dgm:prSet/>
      <dgm:spPr/>
      <dgm:t>
        <a:bodyPr/>
        <a:lstStyle/>
        <a:p>
          <a:endParaRPr lang="ru-RU" sz="2000">
            <a:solidFill>
              <a:schemeClr val="tx1"/>
            </a:solidFill>
          </a:endParaRPr>
        </a:p>
      </dgm:t>
    </dgm:pt>
    <dgm:pt modelId="{428050E9-D34B-4FD4-B41E-0A471BC36F6F}" type="sibTrans" cxnId="{C90337B1-EB1D-407E-933C-267C414E3133}">
      <dgm:prSet/>
      <dgm:spPr/>
      <dgm:t>
        <a:bodyPr/>
        <a:lstStyle/>
        <a:p>
          <a:endParaRPr lang="ru-RU" sz="2000">
            <a:solidFill>
              <a:schemeClr val="tx1"/>
            </a:solidFill>
          </a:endParaRPr>
        </a:p>
      </dgm:t>
    </dgm:pt>
    <dgm:pt modelId="{4968A339-C7CD-4115-8619-47BEB0F4D8A2}">
      <dgm:prSet custT="1"/>
      <dgm:spPr/>
      <dgm:t>
        <a:bodyPr/>
        <a:lstStyle/>
        <a:p>
          <a:pPr rtl="0"/>
          <a:r>
            <a:rPr lang="ru-RU" sz="2400" dirty="0"/>
            <a:t>Эффективность деятельности в условиях ММЗ была выше у подростков, прошедших метакогнитивный тренинг. </a:t>
          </a:r>
        </a:p>
      </dgm:t>
    </dgm:pt>
    <dgm:pt modelId="{3D25397B-D346-4F86-8071-18319B69FC87}" type="parTrans" cxnId="{73B540EB-B615-4107-86F9-171CEA2256B5}">
      <dgm:prSet/>
      <dgm:spPr/>
      <dgm:t>
        <a:bodyPr/>
        <a:lstStyle/>
        <a:p>
          <a:endParaRPr lang="ru-RU" sz="2000">
            <a:solidFill>
              <a:schemeClr val="tx1"/>
            </a:solidFill>
          </a:endParaRPr>
        </a:p>
      </dgm:t>
    </dgm:pt>
    <dgm:pt modelId="{7205BAF4-03CE-4E6B-B489-12A4799E6DBB}" type="sibTrans" cxnId="{73B540EB-B615-4107-86F9-171CEA2256B5}">
      <dgm:prSet/>
      <dgm:spPr/>
      <dgm:t>
        <a:bodyPr/>
        <a:lstStyle/>
        <a:p>
          <a:endParaRPr lang="ru-RU" sz="2000">
            <a:solidFill>
              <a:schemeClr val="tx1"/>
            </a:solidFill>
          </a:endParaRPr>
        </a:p>
      </dgm:t>
    </dgm:pt>
    <dgm:pt modelId="{F91D06B3-F9CB-4122-AF75-035D84C00D86}" type="pres">
      <dgm:prSet presAssocID="{0045C36F-0FFD-4ED5-9126-D9DE83699E19}" presName="linear" presStyleCnt="0">
        <dgm:presLayoutVars>
          <dgm:animLvl val="lvl"/>
          <dgm:resizeHandles val="exact"/>
        </dgm:presLayoutVars>
      </dgm:prSet>
      <dgm:spPr/>
    </dgm:pt>
    <dgm:pt modelId="{9FA3EE26-A533-4D77-AEB0-E2160DD52173}" type="pres">
      <dgm:prSet presAssocID="{F8894521-ADA0-4099-A6B2-92D5F4526B7E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BB6FA60F-01FF-42EA-A653-47461A236B5E}" type="pres">
      <dgm:prSet presAssocID="{59709972-55AD-4FB8-894E-6F735CB2F94A}" presName="spacer" presStyleCnt="0"/>
      <dgm:spPr/>
    </dgm:pt>
    <dgm:pt modelId="{ED0B244B-FF0C-40CC-95CA-C94BE5C3B1C5}" type="pres">
      <dgm:prSet presAssocID="{14B872F2-00AF-4D20-8729-CAE4A1DFE851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C77AB92C-C64C-4F08-8785-E27E6FCB6D09}" type="pres">
      <dgm:prSet presAssocID="{428050E9-D34B-4FD4-B41E-0A471BC36F6F}" presName="spacer" presStyleCnt="0"/>
      <dgm:spPr/>
    </dgm:pt>
    <dgm:pt modelId="{8A7C76A2-DF90-4F30-B1D8-6CC657D9742B}" type="pres">
      <dgm:prSet presAssocID="{4968A339-C7CD-4115-8619-47BEB0F4D8A2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25072F17-B134-484C-B0BA-651FCFF55F58}" type="presOf" srcId="{F8894521-ADA0-4099-A6B2-92D5F4526B7E}" destId="{9FA3EE26-A533-4D77-AEB0-E2160DD52173}" srcOrd="0" destOrd="0" presId="urn:microsoft.com/office/officeart/2005/8/layout/vList2"/>
    <dgm:cxn modelId="{991B8823-32E2-4707-9ECF-8CD41A675089}" type="presOf" srcId="{14B872F2-00AF-4D20-8729-CAE4A1DFE851}" destId="{ED0B244B-FF0C-40CC-95CA-C94BE5C3B1C5}" srcOrd="0" destOrd="0" presId="urn:microsoft.com/office/officeart/2005/8/layout/vList2"/>
    <dgm:cxn modelId="{90DD4E27-309F-4918-B1F5-94531A90A3D3}" type="presOf" srcId="{4968A339-C7CD-4115-8619-47BEB0F4D8A2}" destId="{8A7C76A2-DF90-4F30-B1D8-6CC657D9742B}" srcOrd="0" destOrd="0" presId="urn:microsoft.com/office/officeart/2005/8/layout/vList2"/>
    <dgm:cxn modelId="{E41CFD69-FF84-4500-BDF9-E8E8FC8463A8}" srcId="{0045C36F-0FFD-4ED5-9126-D9DE83699E19}" destId="{F8894521-ADA0-4099-A6B2-92D5F4526B7E}" srcOrd="0" destOrd="0" parTransId="{7E134CE7-685D-4C13-A5B2-0C48A9679F66}" sibTransId="{59709972-55AD-4FB8-894E-6F735CB2F94A}"/>
    <dgm:cxn modelId="{C90337B1-EB1D-407E-933C-267C414E3133}" srcId="{0045C36F-0FFD-4ED5-9126-D9DE83699E19}" destId="{14B872F2-00AF-4D20-8729-CAE4A1DFE851}" srcOrd="1" destOrd="0" parTransId="{6055CA76-CF42-47C6-B0C2-8AD1F2D193F4}" sibTransId="{428050E9-D34B-4FD4-B41E-0A471BC36F6F}"/>
    <dgm:cxn modelId="{CA5A63C8-4C01-48AA-9611-DC21289CBF7D}" type="presOf" srcId="{0045C36F-0FFD-4ED5-9126-D9DE83699E19}" destId="{F91D06B3-F9CB-4122-AF75-035D84C00D86}" srcOrd="0" destOrd="0" presId="urn:microsoft.com/office/officeart/2005/8/layout/vList2"/>
    <dgm:cxn modelId="{73B540EB-B615-4107-86F9-171CEA2256B5}" srcId="{0045C36F-0FFD-4ED5-9126-D9DE83699E19}" destId="{4968A339-C7CD-4115-8619-47BEB0F4D8A2}" srcOrd="2" destOrd="0" parTransId="{3D25397B-D346-4F86-8071-18319B69FC87}" sibTransId="{7205BAF4-03CE-4E6B-B489-12A4799E6DBB}"/>
    <dgm:cxn modelId="{4633A8E3-2EDE-4F3F-BA22-2A018F97ADA6}" type="presParOf" srcId="{F91D06B3-F9CB-4122-AF75-035D84C00D86}" destId="{9FA3EE26-A533-4D77-AEB0-E2160DD52173}" srcOrd="0" destOrd="0" presId="urn:microsoft.com/office/officeart/2005/8/layout/vList2"/>
    <dgm:cxn modelId="{19E3EBFD-299D-47F9-BF2B-D32E03DA58FC}" type="presParOf" srcId="{F91D06B3-F9CB-4122-AF75-035D84C00D86}" destId="{BB6FA60F-01FF-42EA-A653-47461A236B5E}" srcOrd="1" destOrd="0" presId="urn:microsoft.com/office/officeart/2005/8/layout/vList2"/>
    <dgm:cxn modelId="{D949F907-01A0-4038-8343-4AFE8E1315A4}" type="presParOf" srcId="{F91D06B3-F9CB-4122-AF75-035D84C00D86}" destId="{ED0B244B-FF0C-40CC-95CA-C94BE5C3B1C5}" srcOrd="2" destOrd="0" presId="urn:microsoft.com/office/officeart/2005/8/layout/vList2"/>
    <dgm:cxn modelId="{1ED9D8DE-E647-4640-8AA0-F5CFC04A6FFE}" type="presParOf" srcId="{F91D06B3-F9CB-4122-AF75-035D84C00D86}" destId="{C77AB92C-C64C-4F08-8785-E27E6FCB6D09}" srcOrd="3" destOrd="0" presId="urn:microsoft.com/office/officeart/2005/8/layout/vList2"/>
    <dgm:cxn modelId="{28A5CDC1-56B1-4BA5-B7B3-D03C4654235F}" type="presParOf" srcId="{F91D06B3-F9CB-4122-AF75-035D84C00D86}" destId="{8A7C76A2-DF90-4F30-B1D8-6CC657D9742B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C0531B2-0B44-487D-9AC4-B50B1BB54BC3}" type="doc">
      <dgm:prSet loTypeId="urn:microsoft.com/office/officeart/2005/8/layout/vList2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C9946FDD-A01B-4FE5-A95D-24872EB5EE15}">
      <dgm:prSet phldrT="[Текст]" custT="1"/>
      <dgm:spPr/>
      <dgm:t>
        <a:bodyPr/>
        <a:lstStyle/>
        <a:p>
          <a:r>
            <a:rPr kumimoji="0" lang="ru-RU" sz="2100" dirty="0"/>
            <a:t>Способность вовлекаться в различные виды деятельности в один промежуток времени. </a:t>
          </a:r>
          <a:endParaRPr lang="ru-RU" sz="2100" dirty="0"/>
        </a:p>
      </dgm:t>
    </dgm:pt>
    <dgm:pt modelId="{84F5FD73-19D3-408C-B18A-53DB5B9B29A2}" type="parTrans" cxnId="{64B58DE9-F7B9-4953-93EA-20A4B49133EC}">
      <dgm:prSet/>
      <dgm:spPr/>
      <dgm:t>
        <a:bodyPr/>
        <a:lstStyle/>
        <a:p>
          <a:endParaRPr lang="ru-RU" sz="2100"/>
        </a:p>
      </dgm:t>
    </dgm:pt>
    <dgm:pt modelId="{7D4AAAEC-3D28-4445-A655-DD158AC23BD4}" type="sibTrans" cxnId="{64B58DE9-F7B9-4953-93EA-20A4B49133EC}">
      <dgm:prSet/>
      <dgm:spPr/>
      <dgm:t>
        <a:bodyPr/>
        <a:lstStyle/>
        <a:p>
          <a:endParaRPr lang="ru-RU" sz="2100"/>
        </a:p>
      </dgm:t>
    </dgm:pt>
    <dgm:pt modelId="{9FE87F15-AA1C-475B-BB2A-B8A384538111}">
      <dgm:prSet phldrT="[Текст]" custT="1"/>
      <dgm:spPr/>
      <dgm:t>
        <a:bodyPr/>
        <a:lstStyle/>
        <a:p>
          <a:r>
            <a:rPr kumimoji="0" lang="ru-RU" sz="2100" dirty="0"/>
            <a:t>Комплексная способность регулировать время и последовательность различных видов деятельности, игнорируя помехи (</a:t>
          </a:r>
          <a:r>
            <a:rPr kumimoji="0" lang="ru-RU" sz="2100" dirty="0" err="1"/>
            <a:t>Burgess</a:t>
          </a:r>
          <a:r>
            <a:rPr kumimoji="0" lang="ru-RU" sz="2100" dirty="0"/>
            <a:t>,  2000). </a:t>
          </a:r>
          <a:endParaRPr lang="ru-RU" sz="2100" dirty="0"/>
        </a:p>
      </dgm:t>
    </dgm:pt>
    <dgm:pt modelId="{0BDD3182-EA2A-4438-A8FD-CB200F511C8D}" type="parTrans" cxnId="{F4BEC76F-1DFD-463C-A186-77BEB4F58F52}">
      <dgm:prSet/>
      <dgm:spPr/>
      <dgm:t>
        <a:bodyPr/>
        <a:lstStyle/>
        <a:p>
          <a:endParaRPr lang="ru-RU" sz="2100"/>
        </a:p>
      </dgm:t>
    </dgm:pt>
    <dgm:pt modelId="{5630C1DB-4F72-4E03-B29E-B46057C2CF8E}" type="sibTrans" cxnId="{F4BEC76F-1DFD-463C-A186-77BEB4F58F52}">
      <dgm:prSet/>
      <dgm:spPr/>
      <dgm:t>
        <a:bodyPr/>
        <a:lstStyle/>
        <a:p>
          <a:endParaRPr lang="ru-RU" sz="2100"/>
        </a:p>
      </dgm:t>
    </dgm:pt>
    <dgm:pt modelId="{6453CBD1-3550-4B45-ADEE-A8EE42923899}">
      <dgm:prSet custT="1"/>
      <dgm:spPr/>
      <dgm:t>
        <a:bodyPr/>
        <a:lstStyle/>
        <a:p>
          <a:r>
            <a:rPr kumimoji="0" lang="ru-RU" sz="2100" dirty="0"/>
            <a:t>Тренируемая способность (</a:t>
          </a:r>
          <a:r>
            <a:rPr kumimoji="0" lang="ru-RU" sz="2100" dirty="0" err="1"/>
            <a:t>Lee</a:t>
          </a:r>
          <a:r>
            <a:rPr kumimoji="0" lang="ru-RU" sz="2100" dirty="0"/>
            <a:t>, </a:t>
          </a:r>
          <a:r>
            <a:rPr kumimoji="0" lang="ru-RU" sz="2100" dirty="0" err="1"/>
            <a:t>Taatgen</a:t>
          </a:r>
          <a:r>
            <a:rPr kumimoji="0" lang="ru-RU" sz="2100" dirty="0"/>
            <a:t>, 2002; </a:t>
          </a:r>
          <a:r>
            <a:rPr kumimoji="0" lang="ru-RU" sz="2100" dirty="0" err="1"/>
            <a:t>Oberauer</a:t>
          </a:r>
          <a:r>
            <a:rPr kumimoji="0" lang="ru-RU" sz="2100" dirty="0"/>
            <a:t> ,</a:t>
          </a:r>
          <a:r>
            <a:rPr kumimoji="0" lang="ru-RU" sz="2100" dirty="0" err="1"/>
            <a:t>Kliegl</a:t>
          </a:r>
          <a:r>
            <a:rPr kumimoji="0" lang="ru-RU" sz="2100" dirty="0"/>
            <a:t>, 2004). </a:t>
          </a:r>
          <a:endParaRPr lang="ru-RU" sz="2100" dirty="0"/>
        </a:p>
      </dgm:t>
    </dgm:pt>
    <dgm:pt modelId="{07D91CC4-C862-44ED-8F4B-AD27B5A699BE}" type="parTrans" cxnId="{17D3AA87-E521-4D84-8AE9-C743B6B0955C}">
      <dgm:prSet/>
      <dgm:spPr/>
      <dgm:t>
        <a:bodyPr/>
        <a:lstStyle/>
        <a:p>
          <a:endParaRPr lang="ru-RU" sz="2100"/>
        </a:p>
      </dgm:t>
    </dgm:pt>
    <dgm:pt modelId="{7065B2C9-AEE9-4A9A-984B-253006ED7B37}" type="sibTrans" cxnId="{17D3AA87-E521-4D84-8AE9-C743B6B0955C}">
      <dgm:prSet/>
      <dgm:spPr/>
      <dgm:t>
        <a:bodyPr/>
        <a:lstStyle/>
        <a:p>
          <a:endParaRPr lang="ru-RU" sz="2100"/>
        </a:p>
      </dgm:t>
    </dgm:pt>
    <dgm:pt modelId="{6C4BCEE7-F83E-4D86-A439-9BB718E19C7D}" type="pres">
      <dgm:prSet presAssocID="{4C0531B2-0B44-487D-9AC4-B50B1BB54BC3}" presName="linear" presStyleCnt="0">
        <dgm:presLayoutVars>
          <dgm:animLvl val="lvl"/>
          <dgm:resizeHandles val="exact"/>
        </dgm:presLayoutVars>
      </dgm:prSet>
      <dgm:spPr/>
    </dgm:pt>
    <dgm:pt modelId="{3DFE506A-BDBB-412A-9ED8-19DE4F43EF9C}" type="pres">
      <dgm:prSet presAssocID="{C9946FDD-A01B-4FE5-A95D-24872EB5EE15}" presName="parentText" presStyleLbl="node1" presStyleIdx="0" presStyleCnt="3" custScaleY="80862" custLinFactNeighborX="103" custLinFactNeighborY="84540">
        <dgm:presLayoutVars>
          <dgm:chMax val="0"/>
          <dgm:bulletEnabled val="1"/>
        </dgm:presLayoutVars>
      </dgm:prSet>
      <dgm:spPr/>
    </dgm:pt>
    <dgm:pt modelId="{0E3882C4-DD2A-49F2-81C0-5897AC1B7792}" type="pres">
      <dgm:prSet presAssocID="{7D4AAAEC-3D28-4445-A655-DD158AC23BD4}" presName="spacer" presStyleCnt="0"/>
      <dgm:spPr/>
    </dgm:pt>
    <dgm:pt modelId="{BEFB9F06-AABC-4C71-A943-694D31906508}" type="pres">
      <dgm:prSet presAssocID="{9FE87F15-AA1C-475B-BB2A-B8A384538111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34D2DE70-9CD5-4B5B-BE75-70DC3D599152}" type="pres">
      <dgm:prSet presAssocID="{5630C1DB-4F72-4E03-B29E-B46057C2CF8E}" presName="spacer" presStyleCnt="0"/>
      <dgm:spPr/>
    </dgm:pt>
    <dgm:pt modelId="{0A6014AB-28DD-45DE-A73D-2AA606C29FAA}" type="pres">
      <dgm:prSet presAssocID="{6453CBD1-3550-4B45-ADEE-A8EE42923899}" presName="parentText" presStyleLbl="node1" presStyleIdx="2" presStyleCnt="3" custScaleY="65583" custLinFactNeighborX="-347" custLinFactNeighborY="-81362">
        <dgm:presLayoutVars>
          <dgm:chMax val="0"/>
          <dgm:bulletEnabled val="1"/>
        </dgm:presLayoutVars>
      </dgm:prSet>
      <dgm:spPr/>
    </dgm:pt>
  </dgm:ptLst>
  <dgm:cxnLst>
    <dgm:cxn modelId="{D0EBF508-1DDA-4958-984C-334A73E3034F}" type="presOf" srcId="{C9946FDD-A01B-4FE5-A95D-24872EB5EE15}" destId="{3DFE506A-BDBB-412A-9ED8-19DE4F43EF9C}" srcOrd="0" destOrd="0" presId="urn:microsoft.com/office/officeart/2005/8/layout/vList2"/>
    <dgm:cxn modelId="{9CEA2416-59DB-4862-AF66-5D9BF53764FF}" type="presOf" srcId="{6453CBD1-3550-4B45-ADEE-A8EE42923899}" destId="{0A6014AB-28DD-45DE-A73D-2AA606C29FAA}" srcOrd="0" destOrd="0" presId="urn:microsoft.com/office/officeart/2005/8/layout/vList2"/>
    <dgm:cxn modelId="{74CFF55B-330E-4083-A324-953CE0BC6878}" type="presOf" srcId="{9FE87F15-AA1C-475B-BB2A-B8A384538111}" destId="{BEFB9F06-AABC-4C71-A943-694D31906508}" srcOrd="0" destOrd="0" presId="urn:microsoft.com/office/officeart/2005/8/layout/vList2"/>
    <dgm:cxn modelId="{F4BEC76F-1DFD-463C-A186-77BEB4F58F52}" srcId="{4C0531B2-0B44-487D-9AC4-B50B1BB54BC3}" destId="{9FE87F15-AA1C-475B-BB2A-B8A384538111}" srcOrd="1" destOrd="0" parTransId="{0BDD3182-EA2A-4438-A8FD-CB200F511C8D}" sibTransId="{5630C1DB-4F72-4E03-B29E-B46057C2CF8E}"/>
    <dgm:cxn modelId="{7EC27C78-20B3-4D70-AEDE-E06F1D687BDF}" type="presOf" srcId="{4C0531B2-0B44-487D-9AC4-B50B1BB54BC3}" destId="{6C4BCEE7-F83E-4D86-A439-9BB718E19C7D}" srcOrd="0" destOrd="0" presId="urn:microsoft.com/office/officeart/2005/8/layout/vList2"/>
    <dgm:cxn modelId="{17D3AA87-E521-4D84-8AE9-C743B6B0955C}" srcId="{4C0531B2-0B44-487D-9AC4-B50B1BB54BC3}" destId="{6453CBD1-3550-4B45-ADEE-A8EE42923899}" srcOrd="2" destOrd="0" parTransId="{07D91CC4-C862-44ED-8F4B-AD27B5A699BE}" sibTransId="{7065B2C9-AEE9-4A9A-984B-253006ED7B37}"/>
    <dgm:cxn modelId="{64B58DE9-F7B9-4953-93EA-20A4B49133EC}" srcId="{4C0531B2-0B44-487D-9AC4-B50B1BB54BC3}" destId="{C9946FDD-A01B-4FE5-A95D-24872EB5EE15}" srcOrd="0" destOrd="0" parTransId="{84F5FD73-19D3-408C-B18A-53DB5B9B29A2}" sibTransId="{7D4AAAEC-3D28-4445-A655-DD158AC23BD4}"/>
    <dgm:cxn modelId="{05FECEAB-A23D-472F-8A8D-DFAC762C582D}" type="presParOf" srcId="{6C4BCEE7-F83E-4D86-A439-9BB718E19C7D}" destId="{3DFE506A-BDBB-412A-9ED8-19DE4F43EF9C}" srcOrd="0" destOrd="0" presId="urn:microsoft.com/office/officeart/2005/8/layout/vList2"/>
    <dgm:cxn modelId="{1D5CD4A5-E08C-435D-95BA-23A967B0EC86}" type="presParOf" srcId="{6C4BCEE7-F83E-4D86-A439-9BB718E19C7D}" destId="{0E3882C4-DD2A-49F2-81C0-5897AC1B7792}" srcOrd="1" destOrd="0" presId="urn:microsoft.com/office/officeart/2005/8/layout/vList2"/>
    <dgm:cxn modelId="{A6EB128E-0531-4794-A17F-3804DCC8AC43}" type="presParOf" srcId="{6C4BCEE7-F83E-4D86-A439-9BB718E19C7D}" destId="{BEFB9F06-AABC-4C71-A943-694D31906508}" srcOrd="2" destOrd="0" presId="urn:microsoft.com/office/officeart/2005/8/layout/vList2"/>
    <dgm:cxn modelId="{BE2FDBC2-84FE-4BB9-B30A-B28D96949776}" type="presParOf" srcId="{6C4BCEE7-F83E-4D86-A439-9BB718E19C7D}" destId="{34D2DE70-9CD5-4B5B-BE75-70DC3D599152}" srcOrd="3" destOrd="0" presId="urn:microsoft.com/office/officeart/2005/8/layout/vList2"/>
    <dgm:cxn modelId="{39D0C180-EB62-4CF0-827E-5D538E61348A}" type="presParOf" srcId="{6C4BCEE7-F83E-4D86-A439-9BB718E19C7D}" destId="{0A6014AB-28DD-45DE-A73D-2AA606C29FAA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B160524-9034-4F76-989C-C29F60AFE343}" type="doc">
      <dgm:prSet loTypeId="urn:microsoft.com/office/officeart/2005/8/layout/vList3" loCatId="list" qsTypeId="urn:microsoft.com/office/officeart/2005/8/quickstyle/simple3" qsCatId="simple" csTypeId="urn:microsoft.com/office/officeart/2005/8/colors/accent3_1" csCatId="accent3" phldr="1"/>
      <dgm:spPr/>
      <dgm:t>
        <a:bodyPr/>
        <a:lstStyle/>
        <a:p>
          <a:endParaRPr lang="ru-RU"/>
        </a:p>
      </dgm:t>
    </dgm:pt>
    <dgm:pt modelId="{4DB63512-8D25-4E4D-A1FD-8D90EA46CD5F}">
      <dgm:prSet phldrT="[Текст]" custT="1"/>
      <dgm:spPr/>
      <dgm:t>
        <a:bodyPr/>
        <a:lstStyle/>
        <a:p>
          <a:r>
            <a:rPr lang="ru-RU" sz="1800" dirty="0"/>
            <a:t>Стратегии организации деятельности в условиях </a:t>
          </a:r>
          <a:r>
            <a:rPr lang="ru-RU" sz="1800" dirty="0" err="1"/>
            <a:t>медиамногозадачности</a:t>
          </a:r>
          <a:r>
            <a:rPr lang="ru-RU" sz="1800" dirty="0"/>
            <a:t> и их связь с когнитивным развитием школьников </a:t>
          </a:r>
        </a:p>
      </dgm:t>
    </dgm:pt>
    <dgm:pt modelId="{B15E377D-3C9C-447F-9CE4-D87E1FFB88C5}" type="parTrans" cxnId="{63EB164F-C590-4489-84C5-BA3C858110D6}">
      <dgm:prSet/>
      <dgm:spPr/>
      <dgm:t>
        <a:bodyPr/>
        <a:lstStyle/>
        <a:p>
          <a:endParaRPr lang="ru-RU" sz="1800"/>
        </a:p>
      </dgm:t>
    </dgm:pt>
    <dgm:pt modelId="{8A9BC9C0-A367-41E5-B25C-96C6654BF6F7}" type="sibTrans" cxnId="{63EB164F-C590-4489-84C5-BA3C858110D6}">
      <dgm:prSet/>
      <dgm:spPr/>
      <dgm:t>
        <a:bodyPr/>
        <a:lstStyle/>
        <a:p>
          <a:endParaRPr lang="ru-RU" sz="1800"/>
        </a:p>
      </dgm:t>
    </dgm:pt>
    <dgm:pt modelId="{FCCE5E49-1681-47F6-BFE0-7A1030E293CC}">
      <dgm:prSet phldrT="[Текст]" custT="1"/>
      <dgm:spPr/>
      <dgm:t>
        <a:bodyPr/>
        <a:lstStyle/>
        <a:p>
          <a:r>
            <a:rPr lang="ru-RU" sz="1800" dirty="0"/>
            <a:t>Многозадачность в повседневной деятельности подростков и ее субъективная эффективность</a:t>
          </a:r>
        </a:p>
      </dgm:t>
    </dgm:pt>
    <dgm:pt modelId="{EA8A263C-56F1-4652-8818-2D64ACF6797F}" type="parTrans" cxnId="{57D75A8F-6C27-48AF-9AD3-6B4F96E9D60D}">
      <dgm:prSet/>
      <dgm:spPr/>
      <dgm:t>
        <a:bodyPr/>
        <a:lstStyle/>
        <a:p>
          <a:endParaRPr lang="ru-RU" sz="1800"/>
        </a:p>
      </dgm:t>
    </dgm:pt>
    <dgm:pt modelId="{CAFA28EF-D06E-4FAC-B71F-C0296D3B451E}" type="sibTrans" cxnId="{57D75A8F-6C27-48AF-9AD3-6B4F96E9D60D}">
      <dgm:prSet/>
      <dgm:spPr/>
      <dgm:t>
        <a:bodyPr/>
        <a:lstStyle/>
        <a:p>
          <a:endParaRPr lang="ru-RU" sz="1800"/>
        </a:p>
      </dgm:t>
    </dgm:pt>
    <dgm:pt modelId="{A8DFDDEB-8D6E-4D93-B0C8-1FC6B39EB0D9}">
      <dgm:prSet phldrT="[Текст]" custT="1"/>
      <dgm:spPr/>
      <dgm:t>
        <a:bodyPr/>
        <a:lstStyle/>
        <a:p>
          <a:r>
            <a:rPr lang="ru-RU" sz="1800" dirty="0"/>
            <a:t>Отношение родителей к цифровизации образования и обучению многозадачности в школе</a:t>
          </a:r>
        </a:p>
      </dgm:t>
    </dgm:pt>
    <dgm:pt modelId="{7BE67F37-8475-4C8C-8060-49AAD1DA7F08}" type="parTrans" cxnId="{0A326456-65DE-44A0-992F-8DBA8E82B479}">
      <dgm:prSet/>
      <dgm:spPr/>
      <dgm:t>
        <a:bodyPr/>
        <a:lstStyle/>
        <a:p>
          <a:endParaRPr lang="ru-RU" sz="1800"/>
        </a:p>
      </dgm:t>
    </dgm:pt>
    <dgm:pt modelId="{61350B30-0341-48DD-8290-37AC132BD91E}" type="sibTrans" cxnId="{0A326456-65DE-44A0-992F-8DBA8E82B479}">
      <dgm:prSet/>
      <dgm:spPr/>
      <dgm:t>
        <a:bodyPr/>
        <a:lstStyle/>
        <a:p>
          <a:endParaRPr lang="ru-RU" sz="1800"/>
        </a:p>
      </dgm:t>
    </dgm:pt>
    <dgm:pt modelId="{F20DFD31-24E4-416E-B75D-806F02B33AA1}">
      <dgm:prSet custT="1"/>
      <dgm:spPr/>
      <dgm:t>
        <a:bodyPr/>
        <a:lstStyle/>
        <a:p>
          <a:r>
            <a:rPr lang="ru-RU" sz="1800" dirty="0"/>
            <a:t>Отношение и  готовность педагогов к работе в ситуациях </a:t>
          </a:r>
          <a:r>
            <a:rPr lang="ru-RU" sz="1800" dirty="0" err="1"/>
            <a:t>медиамногозадачности</a:t>
          </a:r>
          <a:endParaRPr lang="ru-RU" sz="1800" dirty="0"/>
        </a:p>
      </dgm:t>
    </dgm:pt>
    <dgm:pt modelId="{8670B388-FE21-452B-9D83-67D1EA969F2D}" type="parTrans" cxnId="{65BA8034-62DE-49B1-A118-6392F9F51330}">
      <dgm:prSet/>
      <dgm:spPr/>
      <dgm:t>
        <a:bodyPr/>
        <a:lstStyle/>
        <a:p>
          <a:endParaRPr lang="ru-RU" sz="1800"/>
        </a:p>
      </dgm:t>
    </dgm:pt>
    <dgm:pt modelId="{053020A5-B89B-45F1-85AB-D8D6DEAF285B}" type="sibTrans" cxnId="{65BA8034-62DE-49B1-A118-6392F9F51330}">
      <dgm:prSet/>
      <dgm:spPr/>
      <dgm:t>
        <a:bodyPr/>
        <a:lstStyle/>
        <a:p>
          <a:endParaRPr lang="ru-RU" sz="1800"/>
        </a:p>
      </dgm:t>
    </dgm:pt>
    <dgm:pt modelId="{C688CE57-6C4B-4AF9-AC08-6E26546C1348}" type="pres">
      <dgm:prSet presAssocID="{5B160524-9034-4F76-989C-C29F60AFE343}" presName="linearFlow" presStyleCnt="0">
        <dgm:presLayoutVars>
          <dgm:dir/>
          <dgm:resizeHandles val="exact"/>
        </dgm:presLayoutVars>
      </dgm:prSet>
      <dgm:spPr/>
    </dgm:pt>
    <dgm:pt modelId="{73DC902E-FE4E-4235-B329-7CAE482CE8BB}" type="pres">
      <dgm:prSet presAssocID="{4DB63512-8D25-4E4D-A1FD-8D90EA46CD5F}" presName="composite" presStyleCnt="0"/>
      <dgm:spPr/>
    </dgm:pt>
    <dgm:pt modelId="{14AD9CF3-7DBC-45ED-8A90-2C2FD831D8ED}" type="pres">
      <dgm:prSet presAssocID="{4DB63512-8D25-4E4D-A1FD-8D90EA46CD5F}" presName="imgShp" presStyleLbl="fgImgPlace1" presStyleIdx="0" presStyleCnt="4"/>
      <dgm:spPr>
        <a:blipFill rotWithShape="1">
          <a:blip xmlns:r="http://schemas.openxmlformats.org/officeDocument/2006/relationships" r:embed="rId1"/>
          <a:srcRect/>
          <a:stretch>
            <a:fillRect/>
          </a:stretch>
        </a:blipFill>
      </dgm:spPr>
    </dgm:pt>
    <dgm:pt modelId="{1BE6B0E9-594E-45BD-957C-1BBB81136784}" type="pres">
      <dgm:prSet presAssocID="{4DB63512-8D25-4E4D-A1FD-8D90EA46CD5F}" presName="txShp" presStyleLbl="node1" presStyleIdx="0" presStyleCnt="4">
        <dgm:presLayoutVars>
          <dgm:bulletEnabled val="1"/>
        </dgm:presLayoutVars>
      </dgm:prSet>
      <dgm:spPr/>
    </dgm:pt>
    <dgm:pt modelId="{23E4BCEB-3694-4BB6-B864-0FD0D6C54FD8}" type="pres">
      <dgm:prSet presAssocID="{8A9BC9C0-A367-41E5-B25C-96C6654BF6F7}" presName="spacing" presStyleCnt="0"/>
      <dgm:spPr/>
    </dgm:pt>
    <dgm:pt modelId="{11503ED7-88F8-45BC-B6CD-EEAE5E793712}" type="pres">
      <dgm:prSet presAssocID="{FCCE5E49-1681-47F6-BFE0-7A1030E293CC}" presName="composite" presStyleCnt="0"/>
      <dgm:spPr/>
    </dgm:pt>
    <dgm:pt modelId="{1FA1C178-3FBE-4FCA-BA89-02E71314F421}" type="pres">
      <dgm:prSet presAssocID="{FCCE5E49-1681-47F6-BFE0-7A1030E293CC}" presName="imgShp" presStyleLbl="fgImgPlace1" presStyleIdx="1" presStyleCnt="4"/>
      <dgm:spPr>
        <a:blipFill rotWithShape="1">
          <a:blip xmlns:r="http://schemas.openxmlformats.org/officeDocument/2006/relationships" r:embed="rId2"/>
          <a:srcRect/>
          <a:stretch>
            <a:fillRect/>
          </a:stretch>
        </a:blipFill>
      </dgm:spPr>
    </dgm:pt>
    <dgm:pt modelId="{4342D3FA-2D34-48AA-9EB9-132325A457A5}" type="pres">
      <dgm:prSet presAssocID="{FCCE5E49-1681-47F6-BFE0-7A1030E293CC}" presName="txShp" presStyleLbl="node1" presStyleIdx="1" presStyleCnt="4">
        <dgm:presLayoutVars>
          <dgm:bulletEnabled val="1"/>
        </dgm:presLayoutVars>
      </dgm:prSet>
      <dgm:spPr/>
    </dgm:pt>
    <dgm:pt modelId="{2E6208B7-CC85-4FC6-9F12-ABDE6A6FC5E6}" type="pres">
      <dgm:prSet presAssocID="{CAFA28EF-D06E-4FAC-B71F-C0296D3B451E}" presName="spacing" presStyleCnt="0"/>
      <dgm:spPr/>
    </dgm:pt>
    <dgm:pt modelId="{5E8D5A18-043E-4560-B7F8-9FDC3EA8666E}" type="pres">
      <dgm:prSet presAssocID="{A8DFDDEB-8D6E-4D93-B0C8-1FC6B39EB0D9}" presName="composite" presStyleCnt="0"/>
      <dgm:spPr/>
    </dgm:pt>
    <dgm:pt modelId="{2017DFB9-1B27-4389-B846-B195B7D344FE}" type="pres">
      <dgm:prSet presAssocID="{A8DFDDEB-8D6E-4D93-B0C8-1FC6B39EB0D9}" presName="imgShp" presStyleLbl="fgImgPlace1" presStyleIdx="2" presStyleCnt="4"/>
      <dgm:spPr>
        <a:blipFill rotWithShape="1">
          <a:blip xmlns:r="http://schemas.openxmlformats.org/officeDocument/2006/relationships" r:embed="rId3"/>
          <a:srcRect/>
          <a:stretch>
            <a:fillRect/>
          </a:stretch>
        </a:blipFill>
      </dgm:spPr>
    </dgm:pt>
    <dgm:pt modelId="{2E045F10-3A57-4760-A8B1-7A03DC4A115B}" type="pres">
      <dgm:prSet presAssocID="{A8DFDDEB-8D6E-4D93-B0C8-1FC6B39EB0D9}" presName="txShp" presStyleLbl="node1" presStyleIdx="2" presStyleCnt="4">
        <dgm:presLayoutVars>
          <dgm:bulletEnabled val="1"/>
        </dgm:presLayoutVars>
      </dgm:prSet>
      <dgm:spPr/>
    </dgm:pt>
    <dgm:pt modelId="{39BAF718-FA67-4FA4-8A12-BB48688D84C1}" type="pres">
      <dgm:prSet presAssocID="{61350B30-0341-48DD-8290-37AC132BD91E}" presName="spacing" presStyleCnt="0"/>
      <dgm:spPr/>
    </dgm:pt>
    <dgm:pt modelId="{068A63F2-77F9-421C-AA48-20D1FADB74B9}" type="pres">
      <dgm:prSet presAssocID="{F20DFD31-24E4-416E-B75D-806F02B33AA1}" presName="composite" presStyleCnt="0"/>
      <dgm:spPr/>
    </dgm:pt>
    <dgm:pt modelId="{DA90F6F3-7DEA-4F6F-A552-1020CA1FD08C}" type="pres">
      <dgm:prSet presAssocID="{F20DFD31-24E4-416E-B75D-806F02B33AA1}" presName="imgShp" presStyleLbl="fgImgPlace1" presStyleIdx="3" presStyleCnt="4"/>
      <dgm:spPr>
        <a:blipFill rotWithShape="1">
          <a:blip xmlns:r="http://schemas.openxmlformats.org/officeDocument/2006/relationships" r:embed="rId4"/>
          <a:srcRect/>
          <a:stretch>
            <a:fillRect/>
          </a:stretch>
        </a:blipFill>
      </dgm:spPr>
    </dgm:pt>
    <dgm:pt modelId="{2B853D84-78A6-47E6-B88C-4D2AF8D00A4C}" type="pres">
      <dgm:prSet presAssocID="{F20DFD31-24E4-416E-B75D-806F02B33AA1}" presName="txShp" presStyleLbl="node1" presStyleIdx="3" presStyleCnt="4">
        <dgm:presLayoutVars>
          <dgm:bulletEnabled val="1"/>
        </dgm:presLayoutVars>
      </dgm:prSet>
      <dgm:spPr/>
    </dgm:pt>
  </dgm:ptLst>
  <dgm:cxnLst>
    <dgm:cxn modelId="{34363D1A-1E37-478C-9B79-69AE2D0621F4}" type="presOf" srcId="{F20DFD31-24E4-416E-B75D-806F02B33AA1}" destId="{2B853D84-78A6-47E6-B88C-4D2AF8D00A4C}" srcOrd="0" destOrd="0" presId="urn:microsoft.com/office/officeart/2005/8/layout/vList3"/>
    <dgm:cxn modelId="{DD1E251F-489A-40FD-91A7-87B0FDFD3631}" type="presOf" srcId="{4DB63512-8D25-4E4D-A1FD-8D90EA46CD5F}" destId="{1BE6B0E9-594E-45BD-957C-1BBB81136784}" srcOrd="0" destOrd="0" presId="urn:microsoft.com/office/officeart/2005/8/layout/vList3"/>
    <dgm:cxn modelId="{65BA8034-62DE-49B1-A118-6392F9F51330}" srcId="{5B160524-9034-4F76-989C-C29F60AFE343}" destId="{F20DFD31-24E4-416E-B75D-806F02B33AA1}" srcOrd="3" destOrd="0" parTransId="{8670B388-FE21-452B-9D83-67D1EA969F2D}" sibTransId="{053020A5-B89B-45F1-85AB-D8D6DEAF285B}"/>
    <dgm:cxn modelId="{63EB164F-C590-4489-84C5-BA3C858110D6}" srcId="{5B160524-9034-4F76-989C-C29F60AFE343}" destId="{4DB63512-8D25-4E4D-A1FD-8D90EA46CD5F}" srcOrd="0" destOrd="0" parTransId="{B15E377D-3C9C-447F-9CE4-D87E1FFB88C5}" sibTransId="{8A9BC9C0-A367-41E5-B25C-96C6654BF6F7}"/>
    <dgm:cxn modelId="{42375652-2E00-4689-93ED-CFD828255507}" type="presOf" srcId="{A8DFDDEB-8D6E-4D93-B0C8-1FC6B39EB0D9}" destId="{2E045F10-3A57-4760-A8B1-7A03DC4A115B}" srcOrd="0" destOrd="0" presId="urn:microsoft.com/office/officeart/2005/8/layout/vList3"/>
    <dgm:cxn modelId="{0A326456-65DE-44A0-992F-8DBA8E82B479}" srcId="{5B160524-9034-4F76-989C-C29F60AFE343}" destId="{A8DFDDEB-8D6E-4D93-B0C8-1FC6B39EB0D9}" srcOrd="2" destOrd="0" parTransId="{7BE67F37-8475-4C8C-8060-49AAD1DA7F08}" sibTransId="{61350B30-0341-48DD-8290-37AC132BD91E}"/>
    <dgm:cxn modelId="{57D75A8F-6C27-48AF-9AD3-6B4F96E9D60D}" srcId="{5B160524-9034-4F76-989C-C29F60AFE343}" destId="{FCCE5E49-1681-47F6-BFE0-7A1030E293CC}" srcOrd="1" destOrd="0" parTransId="{EA8A263C-56F1-4652-8818-2D64ACF6797F}" sibTransId="{CAFA28EF-D06E-4FAC-B71F-C0296D3B451E}"/>
    <dgm:cxn modelId="{B6AA3CDA-994A-4133-83BA-29AA44C9C3CD}" type="presOf" srcId="{5B160524-9034-4F76-989C-C29F60AFE343}" destId="{C688CE57-6C4B-4AF9-AC08-6E26546C1348}" srcOrd="0" destOrd="0" presId="urn:microsoft.com/office/officeart/2005/8/layout/vList3"/>
    <dgm:cxn modelId="{D75005F2-CF8D-42F1-B83E-D4A1EAA9A986}" type="presOf" srcId="{FCCE5E49-1681-47F6-BFE0-7A1030E293CC}" destId="{4342D3FA-2D34-48AA-9EB9-132325A457A5}" srcOrd="0" destOrd="0" presId="urn:microsoft.com/office/officeart/2005/8/layout/vList3"/>
    <dgm:cxn modelId="{99CC3520-DDC4-4875-8E32-6FF6B957148D}" type="presParOf" srcId="{C688CE57-6C4B-4AF9-AC08-6E26546C1348}" destId="{73DC902E-FE4E-4235-B329-7CAE482CE8BB}" srcOrd="0" destOrd="0" presId="urn:microsoft.com/office/officeart/2005/8/layout/vList3"/>
    <dgm:cxn modelId="{5B04867E-67A2-4C76-9E03-603CABE40271}" type="presParOf" srcId="{73DC902E-FE4E-4235-B329-7CAE482CE8BB}" destId="{14AD9CF3-7DBC-45ED-8A90-2C2FD831D8ED}" srcOrd="0" destOrd="0" presId="urn:microsoft.com/office/officeart/2005/8/layout/vList3"/>
    <dgm:cxn modelId="{E26611FB-532D-407E-8876-9E0CE5F48470}" type="presParOf" srcId="{73DC902E-FE4E-4235-B329-7CAE482CE8BB}" destId="{1BE6B0E9-594E-45BD-957C-1BBB81136784}" srcOrd="1" destOrd="0" presId="urn:microsoft.com/office/officeart/2005/8/layout/vList3"/>
    <dgm:cxn modelId="{D60878CB-3485-47D7-A736-070C50850251}" type="presParOf" srcId="{C688CE57-6C4B-4AF9-AC08-6E26546C1348}" destId="{23E4BCEB-3694-4BB6-B864-0FD0D6C54FD8}" srcOrd="1" destOrd="0" presId="urn:microsoft.com/office/officeart/2005/8/layout/vList3"/>
    <dgm:cxn modelId="{548D70BB-BF71-4146-8F5F-2B2060CF0C35}" type="presParOf" srcId="{C688CE57-6C4B-4AF9-AC08-6E26546C1348}" destId="{11503ED7-88F8-45BC-B6CD-EEAE5E793712}" srcOrd="2" destOrd="0" presId="urn:microsoft.com/office/officeart/2005/8/layout/vList3"/>
    <dgm:cxn modelId="{3C9F9377-2B50-48C4-BBBA-D074528D084E}" type="presParOf" srcId="{11503ED7-88F8-45BC-B6CD-EEAE5E793712}" destId="{1FA1C178-3FBE-4FCA-BA89-02E71314F421}" srcOrd="0" destOrd="0" presId="urn:microsoft.com/office/officeart/2005/8/layout/vList3"/>
    <dgm:cxn modelId="{F5DAB80F-2506-4443-BB08-5BE300A03EFE}" type="presParOf" srcId="{11503ED7-88F8-45BC-B6CD-EEAE5E793712}" destId="{4342D3FA-2D34-48AA-9EB9-132325A457A5}" srcOrd="1" destOrd="0" presId="urn:microsoft.com/office/officeart/2005/8/layout/vList3"/>
    <dgm:cxn modelId="{EDC231FB-C1B8-411B-8051-E30D1AF8A10E}" type="presParOf" srcId="{C688CE57-6C4B-4AF9-AC08-6E26546C1348}" destId="{2E6208B7-CC85-4FC6-9F12-ABDE6A6FC5E6}" srcOrd="3" destOrd="0" presId="urn:microsoft.com/office/officeart/2005/8/layout/vList3"/>
    <dgm:cxn modelId="{5D31AE37-72F8-4635-8005-D3491E0EE55E}" type="presParOf" srcId="{C688CE57-6C4B-4AF9-AC08-6E26546C1348}" destId="{5E8D5A18-043E-4560-B7F8-9FDC3EA8666E}" srcOrd="4" destOrd="0" presId="urn:microsoft.com/office/officeart/2005/8/layout/vList3"/>
    <dgm:cxn modelId="{9B5CC015-9D81-4FD0-90CE-A821480F1E02}" type="presParOf" srcId="{5E8D5A18-043E-4560-B7F8-9FDC3EA8666E}" destId="{2017DFB9-1B27-4389-B846-B195B7D344FE}" srcOrd="0" destOrd="0" presId="urn:microsoft.com/office/officeart/2005/8/layout/vList3"/>
    <dgm:cxn modelId="{F59A902D-6289-4AE2-9FB7-BD2CA77F2A36}" type="presParOf" srcId="{5E8D5A18-043E-4560-B7F8-9FDC3EA8666E}" destId="{2E045F10-3A57-4760-A8B1-7A03DC4A115B}" srcOrd="1" destOrd="0" presId="urn:microsoft.com/office/officeart/2005/8/layout/vList3"/>
    <dgm:cxn modelId="{1385B830-5099-4C41-B67A-0BB9BA3F69CA}" type="presParOf" srcId="{C688CE57-6C4B-4AF9-AC08-6E26546C1348}" destId="{39BAF718-FA67-4FA4-8A12-BB48688D84C1}" srcOrd="5" destOrd="0" presId="urn:microsoft.com/office/officeart/2005/8/layout/vList3"/>
    <dgm:cxn modelId="{8A62C578-1A34-49F7-9C9E-3B652A9C14BA}" type="presParOf" srcId="{C688CE57-6C4B-4AF9-AC08-6E26546C1348}" destId="{068A63F2-77F9-421C-AA48-20D1FADB74B9}" srcOrd="6" destOrd="0" presId="urn:microsoft.com/office/officeart/2005/8/layout/vList3"/>
    <dgm:cxn modelId="{7A4FB1E1-54F0-492D-BD52-EF545BFBD0F7}" type="presParOf" srcId="{068A63F2-77F9-421C-AA48-20D1FADB74B9}" destId="{DA90F6F3-7DEA-4F6F-A552-1020CA1FD08C}" srcOrd="0" destOrd="0" presId="urn:microsoft.com/office/officeart/2005/8/layout/vList3"/>
    <dgm:cxn modelId="{D0481D06-D0BD-4037-B529-D3C252D876ED}" type="presParOf" srcId="{068A63F2-77F9-421C-AA48-20D1FADB74B9}" destId="{2B853D84-78A6-47E6-B88C-4D2AF8D00A4C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B160524-9034-4F76-989C-C29F60AFE343}" type="doc">
      <dgm:prSet loTypeId="urn:microsoft.com/office/officeart/2005/8/layout/vList3" loCatId="list" qsTypeId="urn:microsoft.com/office/officeart/2005/8/quickstyle/simple3" qsCatId="simple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1ADAB7F5-084A-4C51-9DC5-7CA07AC3725B}">
      <dgm:prSet custT="1"/>
      <dgm:spPr/>
      <dgm:t>
        <a:bodyPr/>
        <a:lstStyle/>
        <a:p>
          <a:r>
            <a:rPr lang="ru-RU" sz="1800" dirty="0"/>
            <a:t>Роль многозадачности в динамике когнитивного развития, академической успеваемости, благополучия и цифровой компетентности школьников</a:t>
          </a:r>
        </a:p>
      </dgm:t>
    </dgm:pt>
    <dgm:pt modelId="{E62DB818-DBF7-43D1-9D5D-3A685645E52D}" type="parTrans" cxnId="{DB70F53B-EAF4-41B4-BE0F-B0A0C9003B8E}">
      <dgm:prSet/>
      <dgm:spPr/>
      <dgm:t>
        <a:bodyPr/>
        <a:lstStyle/>
        <a:p>
          <a:endParaRPr lang="ru-RU" sz="1800"/>
        </a:p>
      </dgm:t>
    </dgm:pt>
    <dgm:pt modelId="{3FD59B61-6C24-464F-B55C-33E43B0272B2}" type="sibTrans" cxnId="{DB70F53B-EAF4-41B4-BE0F-B0A0C9003B8E}">
      <dgm:prSet/>
      <dgm:spPr/>
      <dgm:t>
        <a:bodyPr/>
        <a:lstStyle/>
        <a:p>
          <a:endParaRPr lang="ru-RU" sz="1800"/>
        </a:p>
      </dgm:t>
    </dgm:pt>
    <dgm:pt modelId="{79AE2848-3552-455D-8381-961249145428}">
      <dgm:prSet custT="1"/>
      <dgm:spPr/>
      <dgm:t>
        <a:bodyPr/>
        <a:lstStyle/>
        <a:p>
          <a:r>
            <a:rPr lang="ru-RU" sz="1800" dirty="0"/>
            <a:t>Целенаправленное развитие </a:t>
          </a:r>
          <a:r>
            <a:rPr lang="ru-RU" sz="1800" dirty="0" err="1"/>
            <a:t>медиамногозадачности</a:t>
          </a:r>
          <a:r>
            <a:rPr lang="ru-RU" sz="1800" dirty="0"/>
            <a:t> в школе</a:t>
          </a:r>
        </a:p>
      </dgm:t>
    </dgm:pt>
    <dgm:pt modelId="{55CAFCFE-915C-4799-8756-630B0459B4CD}" type="parTrans" cxnId="{1DE26CD6-7434-4B53-9493-042FBACB46E3}">
      <dgm:prSet/>
      <dgm:spPr/>
      <dgm:t>
        <a:bodyPr/>
        <a:lstStyle/>
        <a:p>
          <a:endParaRPr lang="ru-RU" sz="1800"/>
        </a:p>
      </dgm:t>
    </dgm:pt>
    <dgm:pt modelId="{A725CBB7-7D79-4CAB-8661-69DF2F5AF74D}" type="sibTrans" cxnId="{1DE26CD6-7434-4B53-9493-042FBACB46E3}">
      <dgm:prSet/>
      <dgm:spPr/>
      <dgm:t>
        <a:bodyPr/>
        <a:lstStyle/>
        <a:p>
          <a:endParaRPr lang="ru-RU" sz="1800"/>
        </a:p>
      </dgm:t>
    </dgm:pt>
    <dgm:pt modelId="{29C4DF47-D3F3-4FC1-8E07-42FD5A546735}">
      <dgm:prSet custT="1"/>
      <dgm:spPr/>
      <dgm:t>
        <a:bodyPr/>
        <a:lstStyle/>
        <a:p>
          <a:r>
            <a:rPr lang="ru-RU" sz="1800" dirty="0"/>
            <a:t>Стратегии организации учебной деятельности в условиях </a:t>
          </a:r>
          <a:r>
            <a:rPr lang="ru-RU" sz="1800" dirty="0" err="1"/>
            <a:t>медиамногозадачности</a:t>
          </a:r>
          <a:r>
            <a:rPr lang="ru-RU" sz="1800" dirty="0"/>
            <a:t> с использованием </a:t>
          </a:r>
          <a:r>
            <a:rPr lang="en-US" sz="1800" dirty="0"/>
            <a:t>AR</a:t>
          </a:r>
          <a:endParaRPr lang="ru-RU" sz="1800" dirty="0"/>
        </a:p>
      </dgm:t>
    </dgm:pt>
    <dgm:pt modelId="{E3A9781C-D72B-4172-A392-6A1A39D29289}" type="parTrans" cxnId="{FEB2641A-413F-40D6-83A3-36613C13075E}">
      <dgm:prSet/>
      <dgm:spPr/>
      <dgm:t>
        <a:bodyPr/>
        <a:lstStyle/>
        <a:p>
          <a:endParaRPr lang="ru-RU" sz="1800"/>
        </a:p>
      </dgm:t>
    </dgm:pt>
    <dgm:pt modelId="{61A151B4-3CAE-4FC5-84F9-7192393B667A}" type="sibTrans" cxnId="{FEB2641A-413F-40D6-83A3-36613C13075E}">
      <dgm:prSet/>
      <dgm:spPr/>
      <dgm:t>
        <a:bodyPr/>
        <a:lstStyle/>
        <a:p>
          <a:endParaRPr lang="ru-RU" sz="1800"/>
        </a:p>
      </dgm:t>
    </dgm:pt>
    <dgm:pt modelId="{F6CA89B7-F195-4226-81B4-506057FB6FAC}">
      <dgm:prSet custT="1"/>
      <dgm:spPr/>
      <dgm:t>
        <a:bodyPr/>
        <a:lstStyle/>
        <a:p>
          <a:r>
            <a:rPr lang="ru-RU" sz="1800" dirty="0"/>
            <a:t>Многозадачность как личный выбор или внешнее условие</a:t>
          </a:r>
        </a:p>
      </dgm:t>
    </dgm:pt>
    <dgm:pt modelId="{121454C1-84C5-42C9-B45D-39B5E8003DFA}" type="parTrans" cxnId="{7A3528EE-A538-402D-B2D1-6653BE1FD691}">
      <dgm:prSet/>
      <dgm:spPr/>
      <dgm:t>
        <a:bodyPr/>
        <a:lstStyle/>
        <a:p>
          <a:endParaRPr lang="ru-RU"/>
        </a:p>
      </dgm:t>
    </dgm:pt>
    <dgm:pt modelId="{AE616748-1B7A-44B6-B466-25DC6086E1FB}" type="sibTrans" cxnId="{7A3528EE-A538-402D-B2D1-6653BE1FD691}">
      <dgm:prSet/>
      <dgm:spPr/>
      <dgm:t>
        <a:bodyPr/>
        <a:lstStyle/>
        <a:p>
          <a:endParaRPr lang="ru-RU"/>
        </a:p>
      </dgm:t>
    </dgm:pt>
    <dgm:pt modelId="{C688CE57-6C4B-4AF9-AC08-6E26546C1348}" type="pres">
      <dgm:prSet presAssocID="{5B160524-9034-4F76-989C-C29F60AFE343}" presName="linearFlow" presStyleCnt="0">
        <dgm:presLayoutVars>
          <dgm:dir/>
          <dgm:resizeHandles val="exact"/>
        </dgm:presLayoutVars>
      </dgm:prSet>
      <dgm:spPr/>
    </dgm:pt>
    <dgm:pt modelId="{2710E97B-B9BD-4F0B-A24C-F66A21916ECA}" type="pres">
      <dgm:prSet presAssocID="{29C4DF47-D3F3-4FC1-8E07-42FD5A546735}" presName="composite" presStyleCnt="0"/>
      <dgm:spPr/>
    </dgm:pt>
    <dgm:pt modelId="{8271A255-0968-4F0F-B2D5-22F1206F3DC3}" type="pres">
      <dgm:prSet presAssocID="{29C4DF47-D3F3-4FC1-8E07-42FD5A546735}" presName="imgShp" presStyleLbl="fgImgPlace1" presStyleIdx="0" presStyleCnt="4"/>
      <dgm:spPr>
        <a:blipFill rotWithShape="1">
          <a:blip xmlns:r="http://schemas.openxmlformats.org/officeDocument/2006/relationships" r:embed="rId1"/>
          <a:srcRect/>
          <a:stretch>
            <a:fillRect/>
          </a:stretch>
        </a:blipFill>
      </dgm:spPr>
    </dgm:pt>
    <dgm:pt modelId="{F9568F51-B62F-4FF0-9AC5-E4DEC09F8FD8}" type="pres">
      <dgm:prSet presAssocID="{29C4DF47-D3F3-4FC1-8E07-42FD5A546735}" presName="txShp" presStyleLbl="node1" presStyleIdx="0" presStyleCnt="4" custLinFactNeighborX="-1043" custLinFactNeighborY="7300">
        <dgm:presLayoutVars>
          <dgm:bulletEnabled val="1"/>
        </dgm:presLayoutVars>
      </dgm:prSet>
      <dgm:spPr/>
    </dgm:pt>
    <dgm:pt modelId="{DDD7F64D-FB43-4182-8BC6-DA04F77E3B7E}" type="pres">
      <dgm:prSet presAssocID="{61A151B4-3CAE-4FC5-84F9-7192393B667A}" presName="spacing" presStyleCnt="0"/>
      <dgm:spPr/>
    </dgm:pt>
    <dgm:pt modelId="{D2D08662-19AD-4F02-87E3-3553F92F4204}" type="pres">
      <dgm:prSet presAssocID="{1ADAB7F5-084A-4C51-9DC5-7CA07AC3725B}" presName="composite" presStyleCnt="0"/>
      <dgm:spPr/>
    </dgm:pt>
    <dgm:pt modelId="{7A554BCB-4CA9-47CB-8733-7D255558DFC7}" type="pres">
      <dgm:prSet presAssocID="{1ADAB7F5-084A-4C51-9DC5-7CA07AC3725B}" presName="imgShp" presStyleLbl="fgImgPlace1" presStyleIdx="1" presStyleCnt="4"/>
      <dgm:spPr>
        <a:blipFill rotWithShape="1">
          <a:blip xmlns:r="http://schemas.openxmlformats.org/officeDocument/2006/relationships" r:embed="rId2"/>
          <a:srcRect/>
          <a:stretch>
            <a:fillRect/>
          </a:stretch>
        </a:blipFill>
      </dgm:spPr>
    </dgm:pt>
    <dgm:pt modelId="{AC6E9BDA-D61B-418C-B5AE-4440F94BFDEB}" type="pres">
      <dgm:prSet presAssocID="{1ADAB7F5-084A-4C51-9DC5-7CA07AC3725B}" presName="txShp" presStyleLbl="node1" presStyleIdx="1" presStyleCnt="4">
        <dgm:presLayoutVars>
          <dgm:bulletEnabled val="1"/>
        </dgm:presLayoutVars>
      </dgm:prSet>
      <dgm:spPr/>
    </dgm:pt>
    <dgm:pt modelId="{A3F74CBF-2AC6-47A7-AB57-3F1DA19BB8EA}" type="pres">
      <dgm:prSet presAssocID="{3FD59B61-6C24-464F-B55C-33E43B0272B2}" presName="spacing" presStyleCnt="0"/>
      <dgm:spPr/>
    </dgm:pt>
    <dgm:pt modelId="{5BEBE68B-516D-44BA-AEA9-40BB115CC1D5}" type="pres">
      <dgm:prSet presAssocID="{79AE2848-3552-455D-8381-961249145428}" presName="composite" presStyleCnt="0"/>
      <dgm:spPr/>
    </dgm:pt>
    <dgm:pt modelId="{370DF5DB-7ECF-4E57-BBAC-43022D2613E9}" type="pres">
      <dgm:prSet presAssocID="{79AE2848-3552-455D-8381-961249145428}" presName="imgShp" presStyleLbl="fgImgPlace1" presStyleIdx="2" presStyleCnt="4"/>
      <dgm:spPr>
        <a:blipFill rotWithShape="1">
          <a:blip xmlns:r="http://schemas.openxmlformats.org/officeDocument/2006/relationships" r:embed="rId3"/>
          <a:srcRect/>
          <a:stretch>
            <a:fillRect l="-4000" r="-4000"/>
          </a:stretch>
        </a:blipFill>
      </dgm:spPr>
    </dgm:pt>
    <dgm:pt modelId="{BAAD0690-F321-4848-8C28-67F730BF67D5}" type="pres">
      <dgm:prSet presAssocID="{79AE2848-3552-455D-8381-961249145428}" presName="txShp" presStyleLbl="node1" presStyleIdx="2" presStyleCnt="4">
        <dgm:presLayoutVars>
          <dgm:bulletEnabled val="1"/>
        </dgm:presLayoutVars>
      </dgm:prSet>
      <dgm:spPr/>
    </dgm:pt>
    <dgm:pt modelId="{275D7E4A-9965-48C5-9735-F59642937D0D}" type="pres">
      <dgm:prSet presAssocID="{A725CBB7-7D79-4CAB-8661-69DF2F5AF74D}" presName="spacing" presStyleCnt="0"/>
      <dgm:spPr/>
    </dgm:pt>
    <dgm:pt modelId="{F5746B04-F619-4593-8685-29BE2494E330}" type="pres">
      <dgm:prSet presAssocID="{F6CA89B7-F195-4226-81B4-506057FB6FAC}" presName="composite" presStyleCnt="0"/>
      <dgm:spPr/>
    </dgm:pt>
    <dgm:pt modelId="{944CB603-63D0-409F-BA05-8B147AE94A46}" type="pres">
      <dgm:prSet presAssocID="{F6CA89B7-F195-4226-81B4-506057FB6FAC}" presName="imgShp" presStyleLbl="fgImgPlace1" presStyleIdx="3" presStyleCnt="4"/>
      <dgm:spPr/>
    </dgm:pt>
    <dgm:pt modelId="{726E5EFD-6549-464A-A55A-BEB6E2BB5B26}" type="pres">
      <dgm:prSet presAssocID="{F6CA89B7-F195-4226-81B4-506057FB6FAC}" presName="txShp" presStyleLbl="node1" presStyleIdx="3" presStyleCnt="4">
        <dgm:presLayoutVars>
          <dgm:bulletEnabled val="1"/>
        </dgm:presLayoutVars>
      </dgm:prSet>
      <dgm:spPr/>
    </dgm:pt>
  </dgm:ptLst>
  <dgm:cxnLst>
    <dgm:cxn modelId="{ADDF4F0E-5C3E-4A1B-B25B-C60EBC4DA4EE}" type="presOf" srcId="{29C4DF47-D3F3-4FC1-8E07-42FD5A546735}" destId="{F9568F51-B62F-4FF0-9AC5-E4DEC09F8FD8}" srcOrd="0" destOrd="0" presId="urn:microsoft.com/office/officeart/2005/8/layout/vList3"/>
    <dgm:cxn modelId="{5508BF0F-9A4E-47A2-8202-758FE79FFB63}" type="presOf" srcId="{F6CA89B7-F195-4226-81B4-506057FB6FAC}" destId="{726E5EFD-6549-464A-A55A-BEB6E2BB5B26}" srcOrd="0" destOrd="0" presId="urn:microsoft.com/office/officeart/2005/8/layout/vList3"/>
    <dgm:cxn modelId="{D4CD1C19-0E42-4937-B894-6E535C7F4850}" type="presOf" srcId="{79AE2848-3552-455D-8381-961249145428}" destId="{BAAD0690-F321-4848-8C28-67F730BF67D5}" srcOrd="0" destOrd="0" presId="urn:microsoft.com/office/officeart/2005/8/layout/vList3"/>
    <dgm:cxn modelId="{FEB2641A-413F-40D6-83A3-36613C13075E}" srcId="{5B160524-9034-4F76-989C-C29F60AFE343}" destId="{29C4DF47-D3F3-4FC1-8E07-42FD5A546735}" srcOrd="0" destOrd="0" parTransId="{E3A9781C-D72B-4172-A392-6A1A39D29289}" sibTransId="{61A151B4-3CAE-4FC5-84F9-7192393B667A}"/>
    <dgm:cxn modelId="{DB70F53B-EAF4-41B4-BE0F-B0A0C9003B8E}" srcId="{5B160524-9034-4F76-989C-C29F60AFE343}" destId="{1ADAB7F5-084A-4C51-9DC5-7CA07AC3725B}" srcOrd="1" destOrd="0" parTransId="{E62DB818-DBF7-43D1-9D5D-3A685645E52D}" sibTransId="{3FD59B61-6C24-464F-B55C-33E43B0272B2}"/>
    <dgm:cxn modelId="{AA30E8BA-8FE6-4A13-A780-B36B919D36D1}" type="presOf" srcId="{1ADAB7F5-084A-4C51-9DC5-7CA07AC3725B}" destId="{AC6E9BDA-D61B-418C-B5AE-4440F94BFDEB}" srcOrd="0" destOrd="0" presId="urn:microsoft.com/office/officeart/2005/8/layout/vList3"/>
    <dgm:cxn modelId="{1DE26CD6-7434-4B53-9493-042FBACB46E3}" srcId="{5B160524-9034-4F76-989C-C29F60AFE343}" destId="{79AE2848-3552-455D-8381-961249145428}" srcOrd="2" destOrd="0" parTransId="{55CAFCFE-915C-4799-8756-630B0459B4CD}" sibTransId="{A725CBB7-7D79-4CAB-8661-69DF2F5AF74D}"/>
    <dgm:cxn modelId="{B6AA3CDA-994A-4133-83BA-29AA44C9C3CD}" type="presOf" srcId="{5B160524-9034-4F76-989C-C29F60AFE343}" destId="{C688CE57-6C4B-4AF9-AC08-6E26546C1348}" srcOrd="0" destOrd="0" presId="urn:microsoft.com/office/officeart/2005/8/layout/vList3"/>
    <dgm:cxn modelId="{7A3528EE-A538-402D-B2D1-6653BE1FD691}" srcId="{5B160524-9034-4F76-989C-C29F60AFE343}" destId="{F6CA89B7-F195-4226-81B4-506057FB6FAC}" srcOrd="3" destOrd="0" parTransId="{121454C1-84C5-42C9-B45D-39B5E8003DFA}" sibTransId="{AE616748-1B7A-44B6-B466-25DC6086E1FB}"/>
    <dgm:cxn modelId="{64FCCA7D-3098-47C7-A196-3AF61219EFDE}" type="presParOf" srcId="{C688CE57-6C4B-4AF9-AC08-6E26546C1348}" destId="{2710E97B-B9BD-4F0B-A24C-F66A21916ECA}" srcOrd="0" destOrd="0" presId="urn:microsoft.com/office/officeart/2005/8/layout/vList3"/>
    <dgm:cxn modelId="{56D083A5-58F0-43E3-9955-3C5D4D524670}" type="presParOf" srcId="{2710E97B-B9BD-4F0B-A24C-F66A21916ECA}" destId="{8271A255-0968-4F0F-B2D5-22F1206F3DC3}" srcOrd="0" destOrd="0" presId="urn:microsoft.com/office/officeart/2005/8/layout/vList3"/>
    <dgm:cxn modelId="{D3A7A604-3855-4968-93A9-468FE5828A76}" type="presParOf" srcId="{2710E97B-B9BD-4F0B-A24C-F66A21916ECA}" destId="{F9568F51-B62F-4FF0-9AC5-E4DEC09F8FD8}" srcOrd="1" destOrd="0" presId="urn:microsoft.com/office/officeart/2005/8/layout/vList3"/>
    <dgm:cxn modelId="{F3D0043D-B3C1-4084-B001-A657CEFEFD9E}" type="presParOf" srcId="{C688CE57-6C4B-4AF9-AC08-6E26546C1348}" destId="{DDD7F64D-FB43-4182-8BC6-DA04F77E3B7E}" srcOrd="1" destOrd="0" presId="urn:microsoft.com/office/officeart/2005/8/layout/vList3"/>
    <dgm:cxn modelId="{0F1A64C6-C5B8-40FE-AA1B-7F0790343F39}" type="presParOf" srcId="{C688CE57-6C4B-4AF9-AC08-6E26546C1348}" destId="{D2D08662-19AD-4F02-87E3-3553F92F4204}" srcOrd="2" destOrd="0" presId="urn:microsoft.com/office/officeart/2005/8/layout/vList3"/>
    <dgm:cxn modelId="{A49C54BF-476B-434B-9B6A-F14C2DF712B7}" type="presParOf" srcId="{D2D08662-19AD-4F02-87E3-3553F92F4204}" destId="{7A554BCB-4CA9-47CB-8733-7D255558DFC7}" srcOrd="0" destOrd="0" presId="urn:microsoft.com/office/officeart/2005/8/layout/vList3"/>
    <dgm:cxn modelId="{AF63A0D8-BE06-4A7E-8A96-93D8BAE25BE9}" type="presParOf" srcId="{D2D08662-19AD-4F02-87E3-3553F92F4204}" destId="{AC6E9BDA-D61B-418C-B5AE-4440F94BFDEB}" srcOrd="1" destOrd="0" presId="urn:microsoft.com/office/officeart/2005/8/layout/vList3"/>
    <dgm:cxn modelId="{96C33FD7-B1BB-4B3C-AE72-7CE106DA2836}" type="presParOf" srcId="{C688CE57-6C4B-4AF9-AC08-6E26546C1348}" destId="{A3F74CBF-2AC6-47A7-AB57-3F1DA19BB8EA}" srcOrd="3" destOrd="0" presId="urn:microsoft.com/office/officeart/2005/8/layout/vList3"/>
    <dgm:cxn modelId="{AA05536E-2EDE-481E-A96E-CDBF3A8553E1}" type="presParOf" srcId="{C688CE57-6C4B-4AF9-AC08-6E26546C1348}" destId="{5BEBE68B-516D-44BA-AEA9-40BB115CC1D5}" srcOrd="4" destOrd="0" presId="urn:microsoft.com/office/officeart/2005/8/layout/vList3"/>
    <dgm:cxn modelId="{1D12E35B-6E86-48C5-89E1-B30604DE9485}" type="presParOf" srcId="{5BEBE68B-516D-44BA-AEA9-40BB115CC1D5}" destId="{370DF5DB-7ECF-4E57-BBAC-43022D2613E9}" srcOrd="0" destOrd="0" presId="urn:microsoft.com/office/officeart/2005/8/layout/vList3"/>
    <dgm:cxn modelId="{7634D8DF-3011-4FFC-97DA-199ECD871B17}" type="presParOf" srcId="{5BEBE68B-516D-44BA-AEA9-40BB115CC1D5}" destId="{BAAD0690-F321-4848-8C28-67F730BF67D5}" srcOrd="1" destOrd="0" presId="urn:microsoft.com/office/officeart/2005/8/layout/vList3"/>
    <dgm:cxn modelId="{6FCA1B21-04A8-4553-B5DC-FCB93009A625}" type="presParOf" srcId="{C688CE57-6C4B-4AF9-AC08-6E26546C1348}" destId="{275D7E4A-9965-48C5-9735-F59642937D0D}" srcOrd="5" destOrd="0" presId="urn:microsoft.com/office/officeart/2005/8/layout/vList3"/>
    <dgm:cxn modelId="{61837B11-DD90-45F9-83BD-16C3B7BA9B19}" type="presParOf" srcId="{C688CE57-6C4B-4AF9-AC08-6E26546C1348}" destId="{F5746B04-F619-4593-8685-29BE2494E330}" srcOrd="6" destOrd="0" presId="urn:microsoft.com/office/officeart/2005/8/layout/vList3"/>
    <dgm:cxn modelId="{581BAA3B-1778-441B-8C46-3892126D5691}" type="presParOf" srcId="{F5746B04-F619-4593-8685-29BE2494E330}" destId="{944CB603-63D0-409F-BA05-8B147AE94A46}" srcOrd="0" destOrd="0" presId="urn:microsoft.com/office/officeart/2005/8/layout/vList3"/>
    <dgm:cxn modelId="{E0F2C494-BB3C-45E4-96F9-4F38C0D591C2}" type="presParOf" srcId="{F5746B04-F619-4593-8685-29BE2494E330}" destId="{726E5EFD-6549-464A-A55A-BEB6E2BB5B26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C85E09F-D183-4594-9BAD-8CD2A2460B1A}" type="doc">
      <dgm:prSet loTypeId="urn:microsoft.com/office/officeart/2005/8/layout/chevron1" loCatId="process" qsTypeId="urn:microsoft.com/office/officeart/2005/8/quickstyle/simple1" qsCatId="simple" csTypeId="urn:microsoft.com/office/officeart/2005/8/colors/accent3_1" csCatId="accent3" phldr="1"/>
      <dgm:spPr/>
    </dgm:pt>
    <dgm:pt modelId="{65F1D97F-C8FA-43E1-8F2D-5B265D98A72D}">
      <dgm:prSet phldrT="[Текст]" custT="1"/>
      <dgm:spPr/>
      <dgm:t>
        <a:bodyPr/>
        <a:lstStyle/>
        <a:p>
          <a:r>
            <a:rPr lang="ru-RU" sz="1900" dirty="0"/>
            <a:t>Повседневная многозадачность </a:t>
          </a:r>
        </a:p>
      </dgm:t>
    </dgm:pt>
    <dgm:pt modelId="{F46D3003-6609-4D0A-8137-A46DE221AF81}" type="parTrans" cxnId="{DB890183-7986-4E7C-BEBE-4A26C2C6662C}">
      <dgm:prSet/>
      <dgm:spPr/>
      <dgm:t>
        <a:bodyPr/>
        <a:lstStyle/>
        <a:p>
          <a:endParaRPr lang="ru-RU" sz="1900"/>
        </a:p>
      </dgm:t>
    </dgm:pt>
    <dgm:pt modelId="{0ACA50E2-8347-4A09-B81D-7CAE4D21EB52}" type="sibTrans" cxnId="{DB890183-7986-4E7C-BEBE-4A26C2C6662C}">
      <dgm:prSet/>
      <dgm:spPr/>
      <dgm:t>
        <a:bodyPr/>
        <a:lstStyle/>
        <a:p>
          <a:endParaRPr lang="ru-RU" sz="1900"/>
        </a:p>
      </dgm:t>
    </dgm:pt>
    <dgm:pt modelId="{BEB6E3A4-C4D5-4E10-B9ED-24F77903590D}">
      <dgm:prSet phldrT="[Текст]" custT="1"/>
      <dgm:spPr/>
      <dgm:t>
        <a:bodyPr/>
        <a:lstStyle/>
        <a:p>
          <a:r>
            <a:rPr lang="ru-RU" sz="1900" dirty="0"/>
            <a:t>Многозадачность при решении учебных задач</a:t>
          </a:r>
        </a:p>
      </dgm:t>
    </dgm:pt>
    <dgm:pt modelId="{2650A8A6-0892-4032-A326-378F8BDF1903}" type="parTrans" cxnId="{9753B788-646F-4B74-9640-76E489FCFFA7}">
      <dgm:prSet/>
      <dgm:spPr/>
      <dgm:t>
        <a:bodyPr/>
        <a:lstStyle/>
        <a:p>
          <a:endParaRPr lang="ru-RU" sz="1900"/>
        </a:p>
      </dgm:t>
    </dgm:pt>
    <dgm:pt modelId="{B84A753D-84D9-4482-8522-ADD994BA74C3}" type="sibTrans" cxnId="{9753B788-646F-4B74-9640-76E489FCFFA7}">
      <dgm:prSet/>
      <dgm:spPr/>
      <dgm:t>
        <a:bodyPr/>
        <a:lstStyle/>
        <a:p>
          <a:endParaRPr lang="ru-RU" sz="1900"/>
        </a:p>
      </dgm:t>
    </dgm:pt>
    <dgm:pt modelId="{39C7A6D5-8309-4B66-9B39-27CE5B04E5FD}" type="pres">
      <dgm:prSet presAssocID="{CC85E09F-D183-4594-9BAD-8CD2A2460B1A}" presName="Name0" presStyleCnt="0">
        <dgm:presLayoutVars>
          <dgm:dir/>
          <dgm:animLvl val="lvl"/>
          <dgm:resizeHandles val="exact"/>
        </dgm:presLayoutVars>
      </dgm:prSet>
      <dgm:spPr/>
    </dgm:pt>
    <dgm:pt modelId="{B970B9FE-19DE-405B-9B5A-A022ABB30D22}" type="pres">
      <dgm:prSet presAssocID="{65F1D97F-C8FA-43E1-8F2D-5B265D98A72D}" presName="parTxOnly" presStyleLbl="node1" presStyleIdx="0" presStyleCnt="2" custLinFactNeighborY="3314">
        <dgm:presLayoutVars>
          <dgm:chMax val="0"/>
          <dgm:chPref val="0"/>
          <dgm:bulletEnabled val="1"/>
        </dgm:presLayoutVars>
      </dgm:prSet>
      <dgm:spPr/>
    </dgm:pt>
    <dgm:pt modelId="{72212C00-151E-4C5B-8A1C-F9859C9ED271}" type="pres">
      <dgm:prSet presAssocID="{0ACA50E2-8347-4A09-B81D-7CAE4D21EB52}" presName="parTxOnlySpace" presStyleCnt="0"/>
      <dgm:spPr/>
    </dgm:pt>
    <dgm:pt modelId="{624F44CB-6F4C-4FF4-81A9-F822602ACA42}" type="pres">
      <dgm:prSet presAssocID="{BEB6E3A4-C4D5-4E10-B9ED-24F77903590D}" presName="parTxOnly" presStyleLbl="node1" presStyleIdx="1" presStyleCnt="2" custLinFactNeighborY="2078">
        <dgm:presLayoutVars>
          <dgm:chMax val="0"/>
          <dgm:chPref val="0"/>
          <dgm:bulletEnabled val="1"/>
        </dgm:presLayoutVars>
      </dgm:prSet>
      <dgm:spPr/>
    </dgm:pt>
  </dgm:ptLst>
  <dgm:cxnLst>
    <dgm:cxn modelId="{2A068F43-46B9-4DDA-A63A-25D59D3FD573}" type="presOf" srcId="{65F1D97F-C8FA-43E1-8F2D-5B265D98A72D}" destId="{B970B9FE-19DE-405B-9B5A-A022ABB30D22}" srcOrd="0" destOrd="0" presId="urn:microsoft.com/office/officeart/2005/8/layout/chevron1"/>
    <dgm:cxn modelId="{DB890183-7986-4E7C-BEBE-4A26C2C6662C}" srcId="{CC85E09F-D183-4594-9BAD-8CD2A2460B1A}" destId="{65F1D97F-C8FA-43E1-8F2D-5B265D98A72D}" srcOrd="0" destOrd="0" parTransId="{F46D3003-6609-4D0A-8137-A46DE221AF81}" sibTransId="{0ACA50E2-8347-4A09-B81D-7CAE4D21EB52}"/>
    <dgm:cxn modelId="{9753B788-646F-4B74-9640-76E489FCFFA7}" srcId="{CC85E09F-D183-4594-9BAD-8CD2A2460B1A}" destId="{BEB6E3A4-C4D5-4E10-B9ED-24F77903590D}" srcOrd="1" destOrd="0" parTransId="{2650A8A6-0892-4032-A326-378F8BDF1903}" sibTransId="{B84A753D-84D9-4482-8522-ADD994BA74C3}"/>
    <dgm:cxn modelId="{6E2BF3B0-1BDC-4575-A62C-94A789814CF5}" type="presOf" srcId="{BEB6E3A4-C4D5-4E10-B9ED-24F77903590D}" destId="{624F44CB-6F4C-4FF4-81A9-F822602ACA42}" srcOrd="0" destOrd="0" presId="urn:microsoft.com/office/officeart/2005/8/layout/chevron1"/>
    <dgm:cxn modelId="{FCF7E6B7-9B3E-4C40-AE9A-9AB0DA9F4184}" type="presOf" srcId="{CC85E09F-D183-4594-9BAD-8CD2A2460B1A}" destId="{39C7A6D5-8309-4B66-9B39-27CE5B04E5FD}" srcOrd="0" destOrd="0" presId="urn:microsoft.com/office/officeart/2005/8/layout/chevron1"/>
    <dgm:cxn modelId="{CC3DBA72-55A7-42A5-9E55-B1BE5E777887}" type="presParOf" srcId="{39C7A6D5-8309-4B66-9B39-27CE5B04E5FD}" destId="{B970B9FE-19DE-405B-9B5A-A022ABB30D22}" srcOrd="0" destOrd="0" presId="urn:microsoft.com/office/officeart/2005/8/layout/chevron1"/>
    <dgm:cxn modelId="{237CDB46-2AE5-4E29-83AE-F92237A40140}" type="presParOf" srcId="{39C7A6D5-8309-4B66-9B39-27CE5B04E5FD}" destId="{72212C00-151E-4C5B-8A1C-F9859C9ED271}" srcOrd="1" destOrd="0" presId="urn:microsoft.com/office/officeart/2005/8/layout/chevron1"/>
    <dgm:cxn modelId="{99A644BF-301B-49DA-8682-5DF8625D1EDB}" type="presParOf" srcId="{39C7A6D5-8309-4B66-9B39-27CE5B04E5FD}" destId="{624F44CB-6F4C-4FF4-81A9-F822602ACA42}" srcOrd="2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C85E09F-D183-4594-9BAD-8CD2A2460B1A}" type="doc">
      <dgm:prSet loTypeId="urn:microsoft.com/office/officeart/2005/8/layout/chevron1" loCatId="process" qsTypeId="urn:microsoft.com/office/officeart/2005/8/quickstyle/simple1" qsCatId="simple" csTypeId="urn:microsoft.com/office/officeart/2005/8/colors/accent3_1" csCatId="accent3" phldr="1"/>
      <dgm:spPr/>
    </dgm:pt>
    <dgm:pt modelId="{65F1D97F-C8FA-43E1-8F2D-5B265D98A72D}">
      <dgm:prSet phldrT="[Текст]" custT="1"/>
      <dgm:spPr/>
      <dgm:t>
        <a:bodyPr/>
        <a:lstStyle/>
        <a:p>
          <a:r>
            <a:rPr lang="ru-RU" sz="1900" dirty="0"/>
            <a:t>Параллельность выполнения задач</a:t>
          </a:r>
        </a:p>
      </dgm:t>
    </dgm:pt>
    <dgm:pt modelId="{F46D3003-6609-4D0A-8137-A46DE221AF81}" type="parTrans" cxnId="{DB890183-7986-4E7C-BEBE-4A26C2C6662C}">
      <dgm:prSet/>
      <dgm:spPr/>
      <dgm:t>
        <a:bodyPr/>
        <a:lstStyle/>
        <a:p>
          <a:endParaRPr lang="ru-RU" sz="1900"/>
        </a:p>
      </dgm:t>
    </dgm:pt>
    <dgm:pt modelId="{0ACA50E2-8347-4A09-B81D-7CAE4D21EB52}" type="sibTrans" cxnId="{DB890183-7986-4E7C-BEBE-4A26C2C6662C}">
      <dgm:prSet/>
      <dgm:spPr/>
      <dgm:t>
        <a:bodyPr/>
        <a:lstStyle/>
        <a:p>
          <a:endParaRPr lang="ru-RU" sz="1900"/>
        </a:p>
      </dgm:t>
    </dgm:pt>
    <dgm:pt modelId="{BEB6E3A4-C4D5-4E10-B9ED-24F77903590D}">
      <dgm:prSet phldrT="[Текст]" custT="1"/>
      <dgm:spPr/>
      <dgm:t>
        <a:bodyPr/>
        <a:lstStyle/>
        <a:p>
          <a:r>
            <a:rPr lang="ru-RU" sz="1900" dirty="0"/>
            <a:t>Переключение между задачами </a:t>
          </a:r>
        </a:p>
      </dgm:t>
    </dgm:pt>
    <dgm:pt modelId="{2650A8A6-0892-4032-A326-378F8BDF1903}" type="parTrans" cxnId="{9753B788-646F-4B74-9640-76E489FCFFA7}">
      <dgm:prSet/>
      <dgm:spPr/>
      <dgm:t>
        <a:bodyPr/>
        <a:lstStyle/>
        <a:p>
          <a:endParaRPr lang="ru-RU" sz="1900"/>
        </a:p>
      </dgm:t>
    </dgm:pt>
    <dgm:pt modelId="{B84A753D-84D9-4482-8522-ADD994BA74C3}" type="sibTrans" cxnId="{9753B788-646F-4B74-9640-76E489FCFFA7}">
      <dgm:prSet/>
      <dgm:spPr/>
      <dgm:t>
        <a:bodyPr/>
        <a:lstStyle/>
        <a:p>
          <a:endParaRPr lang="ru-RU" sz="1900"/>
        </a:p>
      </dgm:t>
    </dgm:pt>
    <dgm:pt modelId="{6E56B11C-31A1-4232-87CD-749A89BA1FD5}">
      <dgm:prSet phldrT="[Текст]" custT="1"/>
      <dgm:spPr/>
      <dgm:t>
        <a:bodyPr/>
        <a:lstStyle/>
        <a:p>
          <a:r>
            <a:rPr lang="ru-RU" sz="1900" dirty="0"/>
            <a:t>Цифровое отвлечение</a:t>
          </a:r>
        </a:p>
      </dgm:t>
    </dgm:pt>
    <dgm:pt modelId="{75BB4E5D-EB67-4CC2-8C27-EB92786CAD8F}" type="parTrans" cxnId="{73C7E429-1C15-4208-AF33-BC3023D121FF}">
      <dgm:prSet/>
      <dgm:spPr/>
      <dgm:t>
        <a:bodyPr/>
        <a:lstStyle/>
        <a:p>
          <a:endParaRPr lang="ru-RU" sz="1900"/>
        </a:p>
      </dgm:t>
    </dgm:pt>
    <dgm:pt modelId="{346290C7-4146-4F54-A495-6BE8C6A7FD52}" type="sibTrans" cxnId="{73C7E429-1C15-4208-AF33-BC3023D121FF}">
      <dgm:prSet/>
      <dgm:spPr/>
      <dgm:t>
        <a:bodyPr/>
        <a:lstStyle/>
        <a:p>
          <a:endParaRPr lang="ru-RU" sz="1900"/>
        </a:p>
      </dgm:t>
    </dgm:pt>
    <dgm:pt modelId="{39C7A6D5-8309-4B66-9B39-27CE5B04E5FD}" type="pres">
      <dgm:prSet presAssocID="{CC85E09F-D183-4594-9BAD-8CD2A2460B1A}" presName="Name0" presStyleCnt="0">
        <dgm:presLayoutVars>
          <dgm:dir/>
          <dgm:animLvl val="lvl"/>
          <dgm:resizeHandles val="exact"/>
        </dgm:presLayoutVars>
      </dgm:prSet>
      <dgm:spPr/>
    </dgm:pt>
    <dgm:pt modelId="{B970B9FE-19DE-405B-9B5A-A022ABB30D22}" type="pres">
      <dgm:prSet presAssocID="{65F1D97F-C8FA-43E1-8F2D-5B265D98A72D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72212C00-151E-4C5B-8A1C-F9859C9ED271}" type="pres">
      <dgm:prSet presAssocID="{0ACA50E2-8347-4A09-B81D-7CAE4D21EB52}" presName="parTxOnlySpace" presStyleCnt="0"/>
      <dgm:spPr/>
    </dgm:pt>
    <dgm:pt modelId="{624F44CB-6F4C-4FF4-81A9-F822602ACA42}" type="pres">
      <dgm:prSet presAssocID="{BEB6E3A4-C4D5-4E10-B9ED-24F77903590D}" presName="parTxOnly" presStyleLbl="node1" presStyleIdx="1" presStyleCnt="3" custLinFactNeighborY="3375">
        <dgm:presLayoutVars>
          <dgm:chMax val="0"/>
          <dgm:chPref val="0"/>
          <dgm:bulletEnabled val="1"/>
        </dgm:presLayoutVars>
      </dgm:prSet>
      <dgm:spPr/>
    </dgm:pt>
    <dgm:pt modelId="{3C891465-E3B4-4FFD-B3AF-59670C7D69E7}" type="pres">
      <dgm:prSet presAssocID="{B84A753D-84D9-4482-8522-ADD994BA74C3}" presName="parTxOnlySpace" presStyleCnt="0"/>
      <dgm:spPr/>
    </dgm:pt>
    <dgm:pt modelId="{8590968A-DF32-45F9-BFD5-D246C1B5264C}" type="pres">
      <dgm:prSet presAssocID="{6E56B11C-31A1-4232-87CD-749A89BA1FD5}" presName="parTxOnly" presStyleLbl="node1" presStyleIdx="2" presStyleCnt="3" custLinFactNeighborY="-1576">
        <dgm:presLayoutVars>
          <dgm:chMax val="0"/>
          <dgm:chPref val="0"/>
          <dgm:bulletEnabled val="1"/>
        </dgm:presLayoutVars>
      </dgm:prSet>
      <dgm:spPr/>
    </dgm:pt>
  </dgm:ptLst>
  <dgm:cxnLst>
    <dgm:cxn modelId="{73C7E429-1C15-4208-AF33-BC3023D121FF}" srcId="{CC85E09F-D183-4594-9BAD-8CD2A2460B1A}" destId="{6E56B11C-31A1-4232-87CD-749A89BA1FD5}" srcOrd="2" destOrd="0" parTransId="{75BB4E5D-EB67-4CC2-8C27-EB92786CAD8F}" sibTransId="{346290C7-4146-4F54-A495-6BE8C6A7FD52}"/>
    <dgm:cxn modelId="{2A068F43-46B9-4DDA-A63A-25D59D3FD573}" type="presOf" srcId="{65F1D97F-C8FA-43E1-8F2D-5B265D98A72D}" destId="{B970B9FE-19DE-405B-9B5A-A022ABB30D22}" srcOrd="0" destOrd="0" presId="urn:microsoft.com/office/officeart/2005/8/layout/chevron1"/>
    <dgm:cxn modelId="{0F13EE47-77BC-493B-BF12-BB6BD3F8E176}" type="presOf" srcId="{6E56B11C-31A1-4232-87CD-749A89BA1FD5}" destId="{8590968A-DF32-45F9-BFD5-D246C1B5264C}" srcOrd="0" destOrd="0" presId="urn:microsoft.com/office/officeart/2005/8/layout/chevron1"/>
    <dgm:cxn modelId="{DB890183-7986-4E7C-BEBE-4A26C2C6662C}" srcId="{CC85E09F-D183-4594-9BAD-8CD2A2460B1A}" destId="{65F1D97F-C8FA-43E1-8F2D-5B265D98A72D}" srcOrd="0" destOrd="0" parTransId="{F46D3003-6609-4D0A-8137-A46DE221AF81}" sibTransId="{0ACA50E2-8347-4A09-B81D-7CAE4D21EB52}"/>
    <dgm:cxn modelId="{9753B788-646F-4B74-9640-76E489FCFFA7}" srcId="{CC85E09F-D183-4594-9BAD-8CD2A2460B1A}" destId="{BEB6E3A4-C4D5-4E10-B9ED-24F77903590D}" srcOrd="1" destOrd="0" parTransId="{2650A8A6-0892-4032-A326-378F8BDF1903}" sibTransId="{B84A753D-84D9-4482-8522-ADD994BA74C3}"/>
    <dgm:cxn modelId="{6E2BF3B0-1BDC-4575-A62C-94A789814CF5}" type="presOf" srcId="{BEB6E3A4-C4D5-4E10-B9ED-24F77903590D}" destId="{624F44CB-6F4C-4FF4-81A9-F822602ACA42}" srcOrd="0" destOrd="0" presId="urn:microsoft.com/office/officeart/2005/8/layout/chevron1"/>
    <dgm:cxn modelId="{FCF7E6B7-9B3E-4C40-AE9A-9AB0DA9F4184}" type="presOf" srcId="{CC85E09F-D183-4594-9BAD-8CD2A2460B1A}" destId="{39C7A6D5-8309-4B66-9B39-27CE5B04E5FD}" srcOrd="0" destOrd="0" presId="urn:microsoft.com/office/officeart/2005/8/layout/chevron1"/>
    <dgm:cxn modelId="{CC3DBA72-55A7-42A5-9E55-B1BE5E777887}" type="presParOf" srcId="{39C7A6D5-8309-4B66-9B39-27CE5B04E5FD}" destId="{B970B9FE-19DE-405B-9B5A-A022ABB30D22}" srcOrd="0" destOrd="0" presId="urn:microsoft.com/office/officeart/2005/8/layout/chevron1"/>
    <dgm:cxn modelId="{237CDB46-2AE5-4E29-83AE-F92237A40140}" type="presParOf" srcId="{39C7A6D5-8309-4B66-9B39-27CE5B04E5FD}" destId="{72212C00-151E-4C5B-8A1C-F9859C9ED271}" srcOrd="1" destOrd="0" presId="urn:microsoft.com/office/officeart/2005/8/layout/chevron1"/>
    <dgm:cxn modelId="{99A644BF-301B-49DA-8682-5DF8625D1EDB}" type="presParOf" srcId="{39C7A6D5-8309-4B66-9B39-27CE5B04E5FD}" destId="{624F44CB-6F4C-4FF4-81A9-F822602ACA42}" srcOrd="2" destOrd="0" presId="urn:microsoft.com/office/officeart/2005/8/layout/chevron1"/>
    <dgm:cxn modelId="{995B6499-301B-4002-A343-806FDD69309C}" type="presParOf" srcId="{39C7A6D5-8309-4B66-9B39-27CE5B04E5FD}" destId="{3C891465-E3B4-4FFD-B3AF-59670C7D69E7}" srcOrd="3" destOrd="0" presId="urn:microsoft.com/office/officeart/2005/8/layout/chevron1"/>
    <dgm:cxn modelId="{50C64130-1512-4381-87F6-188E4B589192}" type="presParOf" srcId="{39C7A6D5-8309-4B66-9B39-27CE5B04E5FD}" destId="{8590968A-DF32-45F9-BFD5-D246C1B5264C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CC85E09F-D183-4594-9BAD-8CD2A2460B1A}" type="doc">
      <dgm:prSet loTypeId="urn:microsoft.com/office/officeart/2005/8/layout/chevron1" loCatId="process" qsTypeId="urn:microsoft.com/office/officeart/2005/8/quickstyle/simple1" qsCatId="simple" csTypeId="urn:microsoft.com/office/officeart/2005/8/colors/accent3_1" csCatId="accent3" phldr="1"/>
      <dgm:spPr/>
    </dgm:pt>
    <dgm:pt modelId="{65F1D97F-C8FA-43E1-8F2D-5B265D98A72D}">
      <dgm:prSet phldrT="[Текст]" custT="1"/>
      <dgm:spPr/>
      <dgm:t>
        <a:bodyPr/>
        <a:lstStyle/>
        <a:p>
          <a:r>
            <a:rPr lang="ru-RU" sz="1900" dirty="0"/>
            <a:t>Целенаправленная многозадачность</a:t>
          </a:r>
        </a:p>
      </dgm:t>
    </dgm:pt>
    <dgm:pt modelId="{F46D3003-6609-4D0A-8137-A46DE221AF81}" type="parTrans" cxnId="{DB890183-7986-4E7C-BEBE-4A26C2C6662C}">
      <dgm:prSet/>
      <dgm:spPr/>
      <dgm:t>
        <a:bodyPr/>
        <a:lstStyle/>
        <a:p>
          <a:endParaRPr lang="ru-RU" sz="1900"/>
        </a:p>
      </dgm:t>
    </dgm:pt>
    <dgm:pt modelId="{0ACA50E2-8347-4A09-B81D-7CAE4D21EB52}" type="sibTrans" cxnId="{DB890183-7986-4E7C-BEBE-4A26C2C6662C}">
      <dgm:prSet/>
      <dgm:spPr/>
      <dgm:t>
        <a:bodyPr/>
        <a:lstStyle/>
        <a:p>
          <a:endParaRPr lang="ru-RU" sz="1900"/>
        </a:p>
      </dgm:t>
    </dgm:pt>
    <dgm:pt modelId="{BEB6E3A4-C4D5-4E10-B9ED-24F77903590D}">
      <dgm:prSet phldrT="[Текст]" custT="1"/>
      <dgm:spPr/>
      <dgm:t>
        <a:bodyPr/>
        <a:lstStyle/>
        <a:p>
          <a:r>
            <a:rPr lang="ru-RU" sz="1900" dirty="0"/>
            <a:t>Нецеленаправленная многозадачность</a:t>
          </a:r>
        </a:p>
      </dgm:t>
    </dgm:pt>
    <dgm:pt modelId="{2650A8A6-0892-4032-A326-378F8BDF1903}" type="parTrans" cxnId="{9753B788-646F-4B74-9640-76E489FCFFA7}">
      <dgm:prSet/>
      <dgm:spPr/>
      <dgm:t>
        <a:bodyPr/>
        <a:lstStyle/>
        <a:p>
          <a:endParaRPr lang="ru-RU" sz="1900"/>
        </a:p>
      </dgm:t>
    </dgm:pt>
    <dgm:pt modelId="{B84A753D-84D9-4482-8522-ADD994BA74C3}" type="sibTrans" cxnId="{9753B788-646F-4B74-9640-76E489FCFFA7}">
      <dgm:prSet/>
      <dgm:spPr/>
      <dgm:t>
        <a:bodyPr/>
        <a:lstStyle/>
        <a:p>
          <a:endParaRPr lang="ru-RU" sz="1900"/>
        </a:p>
      </dgm:t>
    </dgm:pt>
    <dgm:pt modelId="{39C7A6D5-8309-4B66-9B39-27CE5B04E5FD}" type="pres">
      <dgm:prSet presAssocID="{CC85E09F-D183-4594-9BAD-8CD2A2460B1A}" presName="Name0" presStyleCnt="0">
        <dgm:presLayoutVars>
          <dgm:dir/>
          <dgm:animLvl val="lvl"/>
          <dgm:resizeHandles val="exact"/>
        </dgm:presLayoutVars>
      </dgm:prSet>
      <dgm:spPr/>
    </dgm:pt>
    <dgm:pt modelId="{B970B9FE-19DE-405B-9B5A-A022ABB30D22}" type="pres">
      <dgm:prSet presAssocID="{65F1D97F-C8FA-43E1-8F2D-5B265D98A72D}" presName="parTxOnly" presStyleLbl="node1" presStyleIdx="0" presStyleCnt="2" custLinFactNeighborY="4917">
        <dgm:presLayoutVars>
          <dgm:chMax val="0"/>
          <dgm:chPref val="0"/>
          <dgm:bulletEnabled val="1"/>
        </dgm:presLayoutVars>
      </dgm:prSet>
      <dgm:spPr/>
    </dgm:pt>
    <dgm:pt modelId="{72212C00-151E-4C5B-8A1C-F9859C9ED271}" type="pres">
      <dgm:prSet presAssocID="{0ACA50E2-8347-4A09-B81D-7CAE4D21EB52}" presName="parTxOnlySpace" presStyleCnt="0"/>
      <dgm:spPr/>
    </dgm:pt>
    <dgm:pt modelId="{624F44CB-6F4C-4FF4-81A9-F822602ACA42}" type="pres">
      <dgm:prSet presAssocID="{BEB6E3A4-C4D5-4E10-B9ED-24F77903590D}" presName="parTxOnly" presStyleLbl="node1" presStyleIdx="1" presStyleCnt="2" custLinFactNeighborY="-1576">
        <dgm:presLayoutVars>
          <dgm:chMax val="0"/>
          <dgm:chPref val="0"/>
          <dgm:bulletEnabled val="1"/>
        </dgm:presLayoutVars>
      </dgm:prSet>
      <dgm:spPr/>
    </dgm:pt>
  </dgm:ptLst>
  <dgm:cxnLst>
    <dgm:cxn modelId="{2A068F43-46B9-4DDA-A63A-25D59D3FD573}" type="presOf" srcId="{65F1D97F-C8FA-43E1-8F2D-5B265D98A72D}" destId="{B970B9FE-19DE-405B-9B5A-A022ABB30D22}" srcOrd="0" destOrd="0" presId="urn:microsoft.com/office/officeart/2005/8/layout/chevron1"/>
    <dgm:cxn modelId="{DB890183-7986-4E7C-BEBE-4A26C2C6662C}" srcId="{CC85E09F-D183-4594-9BAD-8CD2A2460B1A}" destId="{65F1D97F-C8FA-43E1-8F2D-5B265D98A72D}" srcOrd="0" destOrd="0" parTransId="{F46D3003-6609-4D0A-8137-A46DE221AF81}" sibTransId="{0ACA50E2-8347-4A09-B81D-7CAE4D21EB52}"/>
    <dgm:cxn modelId="{9753B788-646F-4B74-9640-76E489FCFFA7}" srcId="{CC85E09F-D183-4594-9BAD-8CD2A2460B1A}" destId="{BEB6E3A4-C4D5-4E10-B9ED-24F77903590D}" srcOrd="1" destOrd="0" parTransId="{2650A8A6-0892-4032-A326-378F8BDF1903}" sibTransId="{B84A753D-84D9-4482-8522-ADD994BA74C3}"/>
    <dgm:cxn modelId="{6E2BF3B0-1BDC-4575-A62C-94A789814CF5}" type="presOf" srcId="{BEB6E3A4-C4D5-4E10-B9ED-24F77903590D}" destId="{624F44CB-6F4C-4FF4-81A9-F822602ACA42}" srcOrd="0" destOrd="0" presId="urn:microsoft.com/office/officeart/2005/8/layout/chevron1"/>
    <dgm:cxn modelId="{FCF7E6B7-9B3E-4C40-AE9A-9AB0DA9F4184}" type="presOf" srcId="{CC85E09F-D183-4594-9BAD-8CD2A2460B1A}" destId="{39C7A6D5-8309-4B66-9B39-27CE5B04E5FD}" srcOrd="0" destOrd="0" presId="urn:microsoft.com/office/officeart/2005/8/layout/chevron1"/>
    <dgm:cxn modelId="{CC3DBA72-55A7-42A5-9E55-B1BE5E777887}" type="presParOf" srcId="{39C7A6D5-8309-4B66-9B39-27CE5B04E5FD}" destId="{B970B9FE-19DE-405B-9B5A-A022ABB30D22}" srcOrd="0" destOrd="0" presId="urn:microsoft.com/office/officeart/2005/8/layout/chevron1"/>
    <dgm:cxn modelId="{237CDB46-2AE5-4E29-83AE-F92237A40140}" type="presParOf" srcId="{39C7A6D5-8309-4B66-9B39-27CE5B04E5FD}" destId="{72212C00-151E-4C5B-8A1C-F9859C9ED271}" srcOrd="1" destOrd="0" presId="urn:microsoft.com/office/officeart/2005/8/layout/chevron1"/>
    <dgm:cxn modelId="{99A644BF-301B-49DA-8682-5DF8625D1EDB}" type="presParOf" srcId="{39C7A6D5-8309-4B66-9B39-27CE5B04E5FD}" destId="{624F44CB-6F4C-4FF4-81A9-F822602ACA42}" srcOrd="2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2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52968331-1397-47BC-83CA-FF20D8443825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</dgm:pt>
    <dgm:pt modelId="{C4F85BB0-2929-44AB-9564-A7791C1DA358}">
      <dgm:prSet phldrT="[Текст]" phldr="1"/>
      <dgm:spPr/>
      <dgm:t>
        <a:bodyPr/>
        <a:lstStyle/>
        <a:p>
          <a:endParaRPr lang="ru-RU" dirty="0"/>
        </a:p>
      </dgm:t>
    </dgm:pt>
    <dgm:pt modelId="{A21CD4DA-F7A6-47BA-A781-F71A6A2CBB57}" type="sibTrans" cxnId="{E673EE63-9D89-4B36-8F1C-D6E5D4E9AB4B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ru-RU"/>
        </a:p>
      </dgm:t>
      <dgm:extLst>
        <a:ext uri="{E40237B7-FDA0-4F09-8148-C483321AD2D9}">
          <dgm14:cNvPr xmlns:dgm14="http://schemas.microsoft.com/office/drawing/2010/diagram" id="0" name="" descr="Подростки – Бесплатные иконки: люди">
            <a:extLst>
              <a:ext uri="{FF2B5EF4-FFF2-40B4-BE49-F238E27FC236}">
                <a16:creationId xmlns:a16="http://schemas.microsoft.com/office/drawing/2014/main" id="{859F668F-477B-9861-8A74-FFC3D86EE1A8}"/>
              </a:ext>
            </a:extLst>
          </dgm14:cNvPr>
        </a:ext>
      </dgm:extLst>
    </dgm:pt>
    <dgm:pt modelId="{BF23ACAF-3774-49F8-B3CC-EDE29B7D9C10}" type="parTrans" cxnId="{E673EE63-9D89-4B36-8F1C-D6E5D4E9AB4B}">
      <dgm:prSet/>
      <dgm:spPr/>
      <dgm:t>
        <a:bodyPr/>
        <a:lstStyle/>
        <a:p>
          <a:endParaRPr lang="ru-RU"/>
        </a:p>
      </dgm:t>
    </dgm:pt>
    <dgm:pt modelId="{C0E2A1B3-0831-47EB-9E31-79233361E02C}" type="pres">
      <dgm:prSet presAssocID="{52968331-1397-47BC-83CA-FF20D8443825}" presName="Name0" presStyleCnt="0">
        <dgm:presLayoutVars>
          <dgm:chMax val="7"/>
          <dgm:chPref val="7"/>
          <dgm:dir/>
        </dgm:presLayoutVars>
      </dgm:prSet>
      <dgm:spPr/>
    </dgm:pt>
    <dgm:pt modelId="{AA449444-765F-4C96-9A19-5E5EDF37982F}" type="pres">
      <dgm:prSet presAssocID="{52968331-1397-47BC-83CA-FF20D8443825}" presName="Name1" presStyleCnt="0"/>
      <dgm:spPr/>
    </dgm:pt>
    <dgm:pt modelId="{A95C0A71-09D3-4E16-AC05-292F8221E4C3}" type="pres">
      <dgm:prSet presAssocID="{A21CD4DA-F7A6-47BA-A781-F71A6A2CBB57}" presName="picture_1" presStyleCnt="0"/>
      <dgm:spPr/>
    </dgm:pt>
    <dgm:pt modelId="{26FBFD7E-7E0D-4865-99BC-0026E64B8488}" type="pres">
      <dgm:prSet presAssocID="{A21CD4DA-F7A6-47BA-A781-F71A6A2CBB57}" presName="pictureRepeatNode" presStyleLbl="alignImgPlace1" presStyleIdx="0" presStyleCnt="1" custScaleX="92019" custScaleY="74121" custLinFactNeighborX="-55116" custLinFactNeighborY="9900"/>
      <dgm:spPr/>
    </dgm:pt>
    <dgm:pt modelId="{44157AC6-5989-48B9-80F6-B7D1BA84CB58}" type="pres">
      <dgm:prSet presAssocID="{C4F85BB0-2929-44AB-9564-A7791C1DA358}" presName="text_1" presStyleLbl="node1" presStyleIdx="0" presStyleCnt="0">
        <dgm:presLayoutVars>
          <dgm:bulletEnabled val="1"/>
        </dgm:presLayoutVars>
      </dgm:prSet>
      <dgm:spPr/>
    </dgm:pt>
  </dgm:ptLst>
  <dgm:cxnLst>
    <dgm:cxn modelId="{8EED9C3E-90C5-4526-AA76-B1423556222B}" type="presOf" srcId="{52968331-1397-47BC-83CA-FF20D8443825}" destId="{C0E2A1B3-0831-47EB-9E31-79233361E02C}" srcOrd="0" destOrd="0" presId="urn:microsoft.com/office/officeart/2008/layout/CircularPictureCallout"/>
    <dgm:cxn modelId="{E673EE63-9D89-4B36-8F1C-D6E5D4E9AB4B}" srcId="{52968331-1397-47BC-83CA-FF20D8443825}" destId="{C4F85BB0-2929-44AB-9564-A7791C1DA358}" srcOrd="0" destOrd="0" parTransId="{BF23ACAF-3774-49F8-B3CC-EDE29B7D9C10}" sibTransId="{A21CD4DA-F7A6-47BA-A781-F71A6A2CBB57}"/>
    <dgm:cxn modelId="{7FBAF086-B0E4-4714-9D89-426553045AF8}" type="presOf" srcId="{A21CD4DA-F7A6-47BA-A781-F71A6A2CBB57}" destId="{26FBFD7E-7E0D-4865-99BC-0026E64B8488}" srcOrd="0" destOrd="0" presId="urn:microsoft.com/office/officeart/2008/layout/CircularPictureCallout"/>
    <dgm:cxn modelId="{D6293BE1-D70A-4194-8C1D-DBA79CC7DA76}" type="presOf" srcId="{C4F85BB0-2929-44AB-9564-A7791C1DA358}" destId="{44157AC6-5989-48B9-80F6-B7D1BA84CB58}" srcOrd="0" destOrd="0" presId="urn:microsoft.com/office/officeart/2008/layout/CircularPictureCallout"/>
    <dgm:cxn modelId="{0C3BF8A2-DDE0-47C4-8686-7BE744C8C5FF}" type="presParOf" srcId="{C0E2A1B3-0831-47EB-9E31-79233361E02C}" destId="{AA449444-765F-4C96-9A19-5E5EDF37982F}" srcOrd="0" destOrd="0" presId="urn:microsoft.com/office/officeart/2008/layout/CircularPictureCallout"/>
    <dgm:cxn modelId="{408D0F6D-81F9-4EB0-8575-52756233BACC}" type="presParOf" srcId="{AA449444-765F-4C96-9A19-5E5EDF37982F}" destId="{A95C0A71-09D3-4E16-AC05-292F8221E4C3}" srcOrd="0" destOrd="0" presId="urn:microsoft.com/office/officeart/2008/layout/CircularPictureCallout"/>
    <dgm:cxn modelId="{00324D5D-CA5C-40A0-BF03-F461ADB11F3E}" type="presParOf" srcId="{A95C0A71-09D3-4E16-AC05-292F8221E4C3}" destId="{26FBFD7E-7E0D-4865-99BC-0026E64B8488}" srcOrd="0" destOrd="0" presId="urn:microsoft.com/office/officeart/2008/layout/CircularPictureCallout"/>
    <dgm:cxn modelId="{8FF027E9-213D-4441-ABDE-E109F05C21EA}" type="presParOf" srcId="{AA449444-765F-4C96-9A19-5E5EDF37982F}" destId="{44157AC6-5989-48B9-80F6-B7D1BA84CB58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32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4A8698BC-4B06-4177-868A-A1A3EC975991}" type="doc">
      <dgm:prSet loTypeId="urn:microsoft.com/office/officeart/2005/8/layout/vList2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666D2F09-0531-4138-8D1E-83CE5DBF8797}">
      <dgm:prSet custT="1"/>
      <dgm:spPr/>
      <dgm:t>
        <a:bodyPr/>
        <a:lstStyle/>
        <a:p>
          <a:r>
            <a:rPr lang="ru-RU" sz="1800" dirty="0">
              <a:latin typeface="+mj-lt"/>
            </a:rPr>
            <a:t>Критерий 1 разбиения на группы по уровню ММЗ – количество дополнительных подходов (возвращений) к заданиям</a:t>
          </a:r>
        </a:p>
      </dgm:t>
    </dgm:pt>
    <dgm:pt modelId="{43611F49-8E60-4505-A3BE-53CE49F3CE98}" type="parTrans" cxnId="{2C484EF2-24EC-41D6-BCBD-B249264F0A8F}">
      <dgm:prSet/>
      <dgm:spPr/>
      <dgm:t>
        <a:bodyPr/>
        <a:lstStyle/>
        <a:p>
          <a:endParaRPr lang="ru-RU" sz="1800"/>
        </a:p>
      </dgm:t>
    </dgm:pt>
    <dgm:pt modelId="{D12D18D2-5209-4CDA-8F1C-D9EA0873DEC6}" type="sibTrans" cxnId="{2C484EF2-24EC-41D6-BCBD-B249264F0A8F}">
      <dgm:prSet/>
      <dgm:spPr/>
      <dgm:t>
        <a:bodyPr/>
        <a:lstStyle/>
        <a:p>
          <a:endParaRPr lang="ru-RU" sz="1800"/>
        </a:p>
      </dgm:t>
    </dgm:pt>
    <dgm:pt modelId="{110E8BE7-31C5-4106-91E9-99958676F67D}">
      <dgm:prSet custT="1"/>
      <dgm:spPr/>
      <dgm:t>
        <a:bodyPr/>
        <a:lstStyle/>
        <a:p>
          <a:r>
            <a:rPr lang="ru-RU" sz="1800" dirty="0">
              <a:latin typeface="+mj-lt"/>
            </a:rPr>
            <a:t>Критерий 2 разбиения на группы по уровню ММЗ – параллельность выполнения заданий</a:t>
          </a:r>
        </a:p>
      </dgm:t>
    </dgm:pt>
    <dgm:pt modelId="{04CB72F9-ADEF-411E-A74E-6FE2E65663E0}" type="parTrans" cxnId="{01ADFEAD-0496-4316-94CB-BF64E06FADB9}">
      <dgm:prSet/>
      <dgm:spPr/>
      <dgm:t>
        <a:bodyPr/>
        <a:lstStyle/>
        <a:p>
          <a:endParaRPr lang="ru-RU" sz="1800"/>
        </a:p>
      </dgm:t>
    </dgm:pt>
    <dgm:pt modelId="{615E1CB6-720A-4590-BCE8-7C14FD4F3874}" type="sibTrans" cxnId="{01ADFEAD-0496-4316-94CB-BF64E06FADB9}">
      <dgm:prSet/>
      <dgm:spPr/>
      <dgm:t>
        <a:bodyPr/>
        <a:lstStyle/>
        <a:p>
          <a:endParaRPr lang="ru-RU" sz="1800"/>
        </a:p>
      </dgm:t>
    </dgm:pt>
    <dgm:pt modelId="{28D46206-CEB4-4BAF-AC43-A885D70E989D}" type="pres">
      <dgm:prSet presAssocID="{4A8698BC-4B06-4177-868A-A1A3EC975991}" presName="linear" presStyleCnt="0">
        <dgm:presLayoutVars>
          <dgm:animLvl val="lvl"/>
          <dgm:resizeHandles val="exact"/>
        </dgm:presLayoutVars>
      </dgm:prSet>
      <dgm:spPr/>
    </dgm:pt>
    <dgm:pt modelId="{9671A620-45B0-47BC-8021-A2B339CED80D}" type="pres">
      <dgm:prSet presAssocID="{666D2F09-0531-4138-8D1E-83CE5DBF8797}" presName="parentText" presStyleLbl="node1" presStyleIdx="0" presStyleCnt="2" custLinFactNeighborX="-106" custLinFactNeighborY="-5884">
        <dgm:presLayoutVars>
          <dgm:chMax val="0"/>
          <dgm:bulletEnabled val="1"/>
        </dgm:presLayoutVars>
      </dgm:prSet>
      <dgm:spPr/>
    </dgm:pt>
    <dgm:pt modelId="{EF822661-ABC4-43A6-91A4-D7DBF302ED17}" type="pres">
      <dgm:prSet presAssocID="{D12D18D2-5209-4CDA-8F1C-D9EA0873DEC6}" presName="spacer" presStyleCnt="0"/>
      <dgm:spPr/>
    </dgm:pt>
    <dgm:pt modelId="{7781D6A2-4B89-4982-96D9-BE632EA9B998}" type="pres">
      <dgm:prSet presAssocID="{110E8BE7-31C5-4106-91E9-99958676F67D}" presName="parentText" presStyleLbl="node1" presStyleIdx="1" presStyleCnt="2" custLinFactNeighborY="69236">
        <dgm:presLayoutVars>
          <dgm:chMax val="0"/>
          <dgm:bulletEnabled val="1"/>
        </dgm:presLayoutVars>
      </dgm:prSet>
      <dgm:spPr/>
    </dgm:pt>
  </dgm:ptLst>
  <dgm:cxnLst>
    <dgm:cxn modelId="{7BC78120-06B3-430E-B757-2EBEA7272D1C}" type="presOf" srcId="{666D2F09-0531-4138-8D1E-83CE5DBF8797}" destId="{9671A620-45B0-47BC-8021-A2B339CED80D}" srcOrd="0" destOrd="0" presId="urn:microsoft.com/office/officeart/2005/8/layout/vList2"/>
    <dgm:cxn modelId="{01ADFEAD-0496-4316-94CB-BF64E06FADB9}" srcId="{4A8698BC-4B06-4177-868A-A1A3EC975991}" destId="{110E8BE7-31C5-4106-91E9-99958676F67D}" srcOrd="1" destOrd="0" parTransId="{04CB72F9-ADEF-411E-A74E-6FE2E65663E0}" sibTransId="{615E1CB6-720A-4590-BCE8-7C14FD4F3874}"/>
    <dgm:cxn modelId="{94A986C4-01E0-48E1-BDE8-408D915BF28E}" type="presOf" srcId="{4A8698BC-4B06-4177-868A-A1A3EC975991}" destId="{28D46206-CEB4-4BAF-AC43-A885D70E989D}" srcOrd="0" destOrd="0" presId="urn:microsoft.com/office/officeart/2005/8/layout/vList2"/>
    <dgm:cxn modelId="{0DC110EA-9C3A-452C-9DBC-C5435CF89CD2}" type="presOf" srcId="{110E8BE7-31C5-4106-91E9-99958676F67D}" destId="{7781D6A2-4B89-4982-96D9-BE632EA9B998}" srcOrd="0" destOrd="0" presId="urn:microsoft.com/office/officeart/2005/8/layout/vList2"/>
    <dgm:cxn modelId="{2C484EF2-24EC-41D6-BCBD-B249264F0A8F}" srcId="{4A8698BC-4B06-4177-868A-A1A3EC975991}" destId="{666D2F09-0531-4138-8D1E-83CE5DBF8797}" srcOrd="0" destOrd="0" parTransId="{43611F49-8E60-4505-A3BE-53CE49F3CE98}" sibTransId="{D12D18D2-5209-4CDA-8F1C-D9EA0873DEC6}"/>
    <dgm:cxn modelId="{229A1916-8234-4FC6-8D2A-6C01AF74212C}" type="presParOf" srcId="{28D46206-CEB4-4BAF-AC43-A885D70E989D}" destId="{9671A620-45B0-47BC-8021-A2B339CED80D}" srcOrd="0" destOrd="0" presId="urn:microsoft.com/office/officeart/2005/8/layout/vList2"/>
    <dgm:cxn modelId="{8CD0C27A-552C-461D-9ECF-CC365784FAEB}" type="presParOf" srcId="{28D46206-CEB4-4BAF-AC43-A885D70E989D}" destId="{EF822661-ABC4-43A6-91A4-D7DBF302ED17}" srcOrd="1" destOrd="0" presId="urn:microsoft.com/office/officeart/2005/8/layout/vList2"/>
    <dgm:cxn modelId="{5D9FA308-4AF2-4CF6-82B0-4C7D4C6EE3BB}" type="presParOf" srcId="{28D46206-CEB4-4BAF-AC43-A885D70E989D}" destId="{7781D6A2-4B89-4982-96D9-BE632EA9B998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BEFF42-C005-456A-B229-1589E1CB6BB2}">
      <dsp:nvSpPr>
        <dsp:cNvPr id="0" name=""/>
        <dsp:cNvSpPr/>
      </dsp:nvSpPr>
      <dsp:spPr>
        <a:xfrm>
          <a:off x="0" y="0"/>
          <a:ext cx="5574846" cy="548859"/>
        </a:xfrm>
        <a:prstGeom prst="roundRect">
          <a:avLst/>
        </a:prstGeom>
        <a:solidFill>
          <a:schemeClr val="accent6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solidFill>
                <a:schemeClr val="tx1"/>
              </a:solidFill>
            </a:rPr>
            <a:t>На концептуальном уровне исследуется как:</a:t>
          </a:r>
        </a:p>
      </dsp:txBody>
      <dsp:txXfrm>
        <a:off x="26793" y="26793"/>
        <a:ext cx="5521260" cy="495273"/>
      </dsp:txXfrm>
    </dsp:sp>
    <dsp:sp modelId="{3ADF0D56-9B51-4F05-957B-DBC40D93A456}">
      <dsp:nvSpPr>
        <dsp:cNvPr id="0" name=""/>
        <dsp:cNvSpPr/>
      </dsp:nvSpPr>
      <dsp:spPr>
        <a:xfrm>
          <a:off x="0" y="556077"/>
          <a:ext cx="5574846" cy="14800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001" tIns="22860" rIns="128016" bIns="22860" numCol="1" spcCol="1270" anchor="t" anchorCtr="0">
          <a:noAutofit/>
        </a:bodyPr>
        <a:lstStyle/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800" kern="1200" dirty="0">
              <a:solidFill>
                <a:schemeClr val="tx1"/>
              </a:solidFill>
            </a:rPr>
            <a:t>Способность (</a:t>
          </a:r>
          <a:r>
            <a:rPr kumimoji="0" lang="ru-RU" sz="1800" kern="1200" dirty="0" err="1"/>
            <a:t>Lee</a:t>
          </a:r>
          <a:r>
            <a:rPr kumimoji="0" lang="ru-RU" sz="1800" kern="1200" dirty="0"/>
            <a:t>, </a:t>
          </a:r>
          <a:r>
            <a:rPr kumimoji="0" lang="ru-RU" sz="1800" kern="1200" dirty="0" err="1"/>
            <a:t>Taatgen</a:t>
          </a:r>
          <a:r>
            <a:rPr kumimoji="0" lang="ru-RU" sz="1800" kern="1200" dirty="0"/>
            <a:t>, 2002; </a:t>
          </a:r>
          <a:r>
            <a:rPr kumimoji="0" lang="ru-RU" sz="1800" kern="1200" dirty="0" err="1"/>
            <a:t>Oberauer</a:t>
          </a:r>
          <a:r>
            <a:rPr kumimoji="0" lang="ru-RU" sz="1800" kern="1200" dirty="0"/>
            <a:t>, </a:t>
          </a:r>
          <a:r>
            <a:rPr kumimoji="0" lang="ru-RU" sz="1800" kern="1200" dirty="0" err="1"/>
            <a:t>Kliegl</a:t>
          </a:r>
          <a:r>
            <a:rPr kumimoji="0" lang="ru-RU" sz="1800" kern="1200" dirty="0"/>
            <a:t>, 2004; </a:t>
          </a:r>
          <a:r>
            <a:rPr kumimoji="0" lang="ru-RU" sz="1800" kern="1200" dirty="0" err="1"/>
            <a:t>Burgess</a:t>
          </a:r>
          <a:r>
            <a:rPr kumimoji="0" lang="ru-RU" sz="1800" kern="1200" dirty="0"/>
            <a:t>, 2000) </a:t>
          </a:r>
          <a:endParaRPr lang="ru-RU" sz="1800" kern="1200" dirty="0">
            <a:solidFill>
              <a:schemeClr val="tx1"/>
            </a:solidFill>
          </a:endParaRPr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800" kern="1200" dirty="0">
              <a:solidFill>
                <a:schemeClr val="tx1"/>
              </a:solidFill>
            </a:rPr>
            <a:t>Цифровое отвлечение (</a:t>
          </a:r>
          <a:r>
            <a:rPr kumimoji="0" lang="en-US" altLang="ru-RU" sz="1800" kern="1200" dirty="0" err="1"/>
            <a:t>Aagaard</a:t>
          </a:r>
          <a:r>
            <a:rPr kumimoji="0" lang="en-US" altLang="ru-RU" sz="1800" kern="1200" dirty="0"/>
            <a:t>, 2019</a:t>
          </a:r>
          <a:r>
            <a:rPr kumimoji="0" lang="ru-RU" altLang="ru-RU" sz="1800" kern="1200" dirty="0"/>
            <a:t>)</a:t>
          </a:r>
          <a:endParaRPr lang="ru-RU" sz="1800" kern="1200" dirty="0">
            <a:solidFill>
              <a:schemeClr val="tx1"/>
            </a:solidFill>
          </a:endParaRPr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800" kern="1200" dirty="0">
              <a:solidFill>
                <a:schemeClr val="tx1"/>
              </a:solidFill>
            </a:rPr>
            <a:t>Формат деятельности (Солдатова и др., 2020)</a:t>
          </a:r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800" kern="1200" dirty="0">
              <a:solidFill>
                <a:schemeClr val="tx1"/>
              </a:solidFill>
            </a:rPr>
            <a:t>Условие деятельности</a:t>
          </a:r>
        </a:p>
      </dsp:txBody>
      <dsp:txXfrm>
        <a:off x="0" y="556077"/>
        <a:ext cx="5574846" cy="1480050"/>
      </dsp:txXfrm>
    </dsp:sp>
    <dsp:sp modelId="{3C7A41D6-A476-478D-A16F-377EE5146399}">
      <dsp:nvSpPr>
        <dsp:cNvPr id="0" name=""/>
        <dsp:cNvSpPr/>
      </dsp:nvSpPr>
      <dsp:spPr>
        <a:xfrm>
          <a:off x="0" y="2038625"/>
          <a:ext cx="5574846" cy="554429"/>
        </a:xfrm>
        <a:prstGeom prst="roundRect">
          <a:avLst/>
        </a:prstGeom>
        <a:solidFill>
          <a:schemeClr val="accent6">
            <a:alpha val="90000"/>
            <a:hueOff val="0"/>
            <a:satOff val="0"/>
            <a:lumOff val="0"/>
            <a:alphaOff val="-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0" kern="1200" dirty="0">
              <a:solidFill>
                <a:schemeClr val="tx1"/>
              </a:solidFill>
            </a:rPr>
            <a:t>На </a:t>
          </a:r>
          <a:r>
            <a:rPr lang="ru-RU" sz="1800" b="0" kern="1200" dirty="0" err="1">
              <a:solidFill>
                <a:schemeClr val="tx1"/>
              </a:solidFill>
            </a:rPr>
            <a:t>операциональном</a:t>
          </a:r>
          <a:r>
            <a:rPr lang="ru-RU" sz="1800" b="0" kern="1200" dirty="0">
              <a:solidFill>
                <a:schemeClr val="tx1"/>
              </a:solidFill>
            </a:rPr>
            <a:t> уровне исследуется как:  </a:t>
          </a:r>
        </a:p>
      </dsp:txBody>
      <dsp:txXfrm>
        <a:off x="27065" y="2065690"/>
        <a:ext cx="5520716" cy="500299"/>
      </dsp:txXfrm>
    </dsp:sp>
    <dsp:sp modelId="{F0545C47-7F19-4D0F-8D99-7755B4182D2F}">
      <dsp:nvSpPr>
        <dsp:cNvPr id="0" name=""/>
        <dsp:cNvSpPr/>
      </dsp:nvSpPr>
      <dsp:spPr>
        <a:xfrm>
          <a:off x="0" y="2597774"/>
          <a:ext cx="5574846" cy="16223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001" tIns="22860" rIns="128016" bIns="22860" numCol="1" spcCol="1270" anchor="t" anchorCtr="0">
          <a:noAutofit/>
        </a:bodyPr>
        <a:lstStyle/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800" kern="1200" dirty="0">
              <a:solidFill>
                <a:schemeClr val="tx1"/>
              </a:solidFill>
            </a:rPr>
            <a:t>Переключение с одной задачи на другую </a:t>
          </a:r>
          <a:r>
            <a:rPr kumimoji="0" lang="ru-RU" altLang="ru-RU" sz="1800" kern="1200" dirty="0"/>
            <a:t>(</a:t>
          </a:r>
          <a:r>
            <a:rPr kumimoji="0" lang="en-US" altLang="ru-RU" sz="1800" kern="1200" dirty="0"/>
            <a:t>May, Elder, 2018</a:t>
          </a:r>
          <a:r>
            <a:rPr kumimoji="0" lang="ru-RU" altLang="ru-RU" sz="1800" kern="1200" dirty="0"/>
            <a:t>; </a:t>
          </a:r>
          <a:r>
            <a:rPr kumimoji="0" lang="en-US" altLang="ru-RU" sz="1800" kern="1200" dirty="0"/>
            <a:t>Lehmann et al., 2013; </a:t>
          </a:r>
          <a:r>
            <a:rPr kumimoji="0" lang="en-US" altLang="ru-RU" sz="1800" kern="1200" dirty="0" err="1"/>
            <a:t>Salvucci</a:t>
          </a:r>
          <a:r>
            <a:rPr kumimoji="0" lang="en-US" altLang="ru-RU" sz="1800" kern="1200" dirty="0"/>
            <a:t> et al., 2009; </a:t>
          </a:r>
          <a:r>
            <a:rPr kumimoji="0" lang="en-US" altLang="ru-RU" sz="1800" kern="1200" dirty="0" err="1"/>
            <a:t>Pashler</a:t>
          </a:r>
          <a:r>
            <a:rPr kumimoji="0" lang="en-US" altLang="ru-RU" sz="1800" kern="1200" dirty="0"/>
            <a:t>, 2000; </a:t>
          </a:r>
          <a:r>
            <a:rPr kumimoji="0" lang="de-DE" altLang="ru-RU" sz="1800" kern="1200" dirty="0" err="1"/>
            <a:t>Alzahabi</a:t>
          </a:r>
          <a:r>
            <a:rPr kumimoji="0" lang="de-DE" altLang="ru-RU" sz="1800" kern="1200" dirty="0"/>
            <a:t>, Becker, 2013)</a:t>
          </a:r>
          <a:endParaRPr lang="ru-RU" sz="1800" kern="1200" dirty="0">
            <a:solidFill>
              <a:schemeClr val="tx1"/>
            </a:solidFill>
          </a:endParaRPr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800" kern="1200" dirty="0">
              <a:solidFill>
                <a:schemeClr val="tx1"/>
              </a:solidFill>
            </a:rPr>
            <a:t>Выполнение нескольких задач параллельно </a:t>
          </a:r>
          <a:r>
            <a:rPr kumimoji="0" lang="ru-RU" altLang="ru-RU" sz="1800" kern="1200" dirty="0"/>
            <a:t>(</a:t>
          </a:r>
          <a:r>
            <a:rPr kumimoji="0" lang="en-US" altLang="ru-RU" sz="1800" kern="1200" dirty="0"/>
            <a:t>Ophir et al., 2009; Yang, Zhu, 2015; Lang, </a:t>
          </a:r>
          <a:r>
            <a:rPr kumimoji="0" lang="en-US" altLang="ru-RU" sz="1800" kern="1200" dirty="0" err="1"/>
            <a:t>Chrzan</a:t>
          </a:r>
          <a:r>
            <a:rPr kumimoji="0" lang="en-US" altLang="ru-RU" sz="1800" kern="1200" dirty="0"/>
            <a:t>, 2015; </a:t>
          </a:r>
          <a:r>
            <a:rPr kumimoji="0" lang="de-DE" altLang="ru-RU" sz="1800" kern="1200" dirty="0" err="1"/>
            <a:t>Konig</a:t>
          </a:r>
          <a:r>
            <a:rPr kumimoji="0" lang="de-DE" altLang="ru-RU" sz="1800" kern="1200" dirty="0"/>
            <a:t>, </a:t>
          </a:r>
          <a:r>
            <a:rPr kumimoji="0" lang="de-DE" altLang="ru-RU" sz="1800" kern="1200" dirty="0" err="1"/>
            <a:t>Buhner</a:t>
          </a:r>
          <a:r>
            <a:rPr kumimoji="0" lang="de-DE" altLang="ru-RU" sz="1800" kern="1200" dirty="0"/>
            <a:t>, </a:t>
          </a:r>
          <a:r>
            <a:rPr kumimoji="0" lang="de-DE" altLang="ru-RU" sz="1800" kern="1200" dirty="0" err="1"/>
            <a:t>Murling</a:t>
          </a:r>
          <a:r>
            <a:rPr kumimoji="0" lang="de-DE" altLang="ru-RU" sz="1800" kern="1200" dirty="0"/>
            <a:t>, 2013; Ralph</a:t>
          </a:r>
          <a:r>
            <a:rPr kumimoji="0" lang="ru-RU" altLang="ru-RU" sz="1800" kern="1200" dirty="0"/>
            <a:t> </a:t>
          </a:r>
          <a:r>
            <a:rPr kumimoji="0" lang="en-US" altLang="ru-RU" sz="1800" kern="1200" dirty="0"/>
            <a:t>et al.</a:t>
          </a:r>
          <a:r>
            <a:rPr kumimoji="0" lang="de-DE" altLang="ru-RU" sz="1800" kern="1200" dirty="0"/>
            <a:t>, 2014)</a:t>
          </a:r>
          <a:endParaRPr lang="ru-RU" sz="1800" kern="1200" dirty="0">
            <a:solidFill>
              <a:schemeClr val="tx1"/>
            </a:solidFill>
          </a:endParaRPr>
        </a:p>
      </dsp:txBody>
      <dsp:txXfrm>
        <a:off x="0" y="2597774"/>
        <a:ext cx="5574846" cy="1622362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81DAA2-FB06-438B-998C-C07175140D6D}">
      <dsp:nvSpPr>
        <dsp:cNvPr id="0" name=""/>
        <dsp:cNvSpPr/>
      </dsp:nvSpPr>
      <dsp:spPr>
        <a:xfrm>
          <a:off x="0" y="267"/>
          <a:ext cx="11885708" cy="369064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latin typeface="+mj-lt"/>
            </a:rPr>
            <a:t>Суммарная выборка – </a:t>
          </a:r>
          <a:r>
            <a:rPr lang="ru-RU" sz="1800" b="1" kern="1200" dirty="0">
              <a:latin typeface="+mj-lt"/>
            </a:rPr>
            <a:t>250 детей и подростков</a:t>
          </a:r>
          <a:r>
            <a:rPr lang="ru-RU" sz="1800" kern="1200" dirty="0">
              <a:latin typeface="+mj-lt"/>
            </a:rPr>
            <a:t>, из которых </a:t>
          </a:r>
          <a:r>
            <a:rPr lang="ru-RU" sz="1800" b="1" kern="1200" dirty="0">
              <a:latin typeface="+mj-lt"/>
            </a:rPr>
            <a:t>66 % – стремятся быть </a:t>
          </a:r>
          <a:r>
            <a:rPr lang="ru-RU" sz="1800" b="1" kern="1200" dirty="0" err="1">
              <a:latin typeface="+mj-lt"/>
            </a:rPr>
            <a:t>многозадачниками</a:t>
          </a:r>
          <a:r>
            <a:rPr lang="en-US" sz="1800" b="1" kern="1200" dirty="0">
              <a:latin typeface="+mj-lt"/>
            </a:rPr>
            <a:t>. </a:t>
          </a:r>
          <a:r>
            <a:rPr lang="ru-RU" sz="1800" kern="1200" dirty="0">
              <a:latin typeface="+mj-lt"/>
            </a:rPr>
            <a:t>  </a:t>
          </a:r>
        </a:p>
      </dsp:txBody>
      <dsp:txXfrm>
        <a:off x="18016" y="18283"/>
        <a:ext cx="11849676" cy="333032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4D28E9-5D1C-4BAA-939F-EB4D56ECA088}">
      <dsp:nvSpPr>
        <dsp:cNvPr id="0" name=""/>
        <dsp:cNvSpPr/>
      </dsp:nvSpPr>
      <dsp:spPr>
        <a:xfrm>
          <a:off x="0" y="117600"/>
          <a:ext cx="11855889" cy="2393142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600" b="1" kern="1200" dirty="0">
              <a:latin typeface="+mn-lt"/>
              <a:cs typeface="Times New Roman" panose="02020603050405020304" pitchFamily="18" charset="0"/>
            </a:rPr>
            <a:t>Цель - </a:t>
          </a:r>
          <a:r>
            <a:rPr lang="ru-RU" sz="2600" kern="1200" dirty="0">
              <a:latin typeface="+mn-lt"/>
            </a:rPr>
            <a:t>изучение когнитивных особенностей у детей и подростков школьного возраста с разным уровнем многозадачности, а также выявление </a:t>
          </a:r>
          <a:r>
            <a:rPr lang="ru-RU" sz="2600" kern="1200" dirty="0" err="1">
              <a:latin typeface="+mn-lt"/>
            </a:rPr>
            <a:t>нейрокогнитивных</a:t>
          </a:r>
          <a:r>
            <a:rPr lang="ru-RU" sz="2600" kern="1200" dirty="0">
              <a:latin typeface="+mn-lt"/>
            </a:rPr>
            <a:t> коррелятов эффективности ММЗ как целенаправленной и нецеленаправленной деятельности.</a:t>
          </a:r>
          <a:endParaRPr lang="ru-RU" sz="2600" kern="1200" dirty="0">
            <a:latin typeface="+mn-lt"/>
            <a:cs typeface="Times New Roman" panose="02020603050405020304" pitchFamily="18" charset="0"/>
          </a:endParaRPr>
        </a:p>
      </dsp:txBody>
      <dsp:txXfrm>
        <a:off x="116824" y="234424"/>
        <a:ext cx="11622241" cy="2159494"/>
      </dsp:txXfrm>
    </dsp:sp>
    <dsp:sp modelId="{5B07969D-15F0-49C9-8577-50EC9829D582}">
      <dsp:nvSpPr>
        <dsp:cNvPr id="0" name=""/>
        <dsp:cNvSpPr/>
      </dsp:nvSpPr>
      <dsp:spPr>
        <a:xfrm>
          <a:off x="0" y="2571339"/>
          <a:ext cx="11909899" cy="827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78139" tIns="33020" rIns="184912" bIns="33020" numCol="1" spcCol="1270" anchor="t" anchorCtr="0">
          <a:noAutofit/>
        </a:bodyPr>
        <a:lstStyle/>
        <a:p>
          <a:pPr marL="228600" lvl="1" indent="-228600" algn="l" defTabSz="11557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ru-RU" sz="2600" kern="1200" dirty="0">
            <a:latin typeface="+mj-lt"/>
          </a:endParaRPr>
        </a:p>
      </dsp:txBody>
      <dsp:txXfrm>
        <a:off x="0" y="2571339"/>
        <a:ext cx="11909899" cy="82719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9ABD12-4B58-4FAE-AB0F-13A968718A92}">
      <dsp:nvSpPr>
        <dsp:cNvPr id="0" name=""/>
        <dsp:cNvSpPr/>
      </dsp:nvSpPr>
      <dsp:spPr>
        <a:xfrm>
          <a:off x="0" y="2820"/>
          <a:ext cx="7231321" cy="962507"/>
        </a:xfrm>
        <a:prstGeom prst="roundRect">
          <a:avLst/>
        </a:prstGeom>
        <a:gradFill rotWithShape="0">
          <a:gsLst>
            <a:gs pos="0">
              <a:schemeClr val="accent3">
                <a:alpha val="9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alpha val="9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alpha val="9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kern="1200" dirty="0"/>
            <a:t>Выбор стратегии поведения при решении учебных задач в условиях ММЗ зависит от установки на контрольную проверку знаний. Если подростки были предупреждены о контрольном тесте, они чаще выстраивали план работы в условиях ММЗ на основе </a:t>
          </a:r>
          <a:r>
            <a:rPr lang="ru-RU" sz="1700" kern="1200" dirty="0" err="1"/>
            <a:t>метакогниций</a:t>
          </a:r>
          <a:r>
            <a:rPr lang="ru-RU" sz="1700" kern="1200" dirty="0"/>
            <a:t>.</a:t>
          </a:r>
        </a:p>
      </dsp:txBody>
      <dsp:txXfrm>
        <a:off x="46986" y="49806"/>
        <a:ext cx="7137349" cy="868535"/>
      </dsp:txXfrm>
    </dsp:sp>
    <dsp:sp modelId="{72EBD607-2E74-49FC-B5DF-3AAD0B1AE423}">
      <dsp:nvSpPr>
        <dsp:cNvPr id="0" name=""/>
        <dsp:cNvSpPr/>
      </dsp:nvSpPr>
      <dsp:spPr>
        <a:xfrm>
          <a:off x="0" y="976718"/>
          <a:ext cx="7231321" cy="962507"/>
        </a:xfrm>
        <a:prstGeom prst="roundRect">
          <a:avLst/>
        </a:prstGeom>
        <a:gradFill rotWithShape="0">
          <a:gsLst>
            <a:gs pos="0">
              <a:schemeClr val="accent3">
                <a:alpha val="90000"/>
                <a:hueOff val="0"/>
                <a:satOff val="0"/>
                <a:lumOff val="0"/>
                <a:alphaOff val="-8000"/>
                <a:tint val="50000"/>
                <a:satMod val="300000"/>
              </a:schemeClr>
            </a:gs>
            <a:gs pos="35000">
              <a:schemeClr val="accent3">
                <a:alpha val="90000"/>
                <a:hueOff val="0"/>
                <a:satOff val="0"/>
                <a:lumOff val="0"/>
                <a:alphaOff val="-8000"/>
                <a:tint val="37000"/>
                <a:satMod val="300000"/>
              </a:schemeClr>
            </a:gs>
            <a:gs pos="100000">
              <a:schemeClr val="accent3">
                <a:alpha val="90000"/>
                <a:hueOff val="0"/>
                <a:satOff val="0"/>
                <a:lumOff val="0"/>
                <a:alphaOff val="-800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kern="1200"/>
            <a:t>Высокая цифровая насыщенность образовательного процесса способствует большему вовлечению в образовательный процесс, а не отвлечению на цифровые устройства (лишь 7 подростков из 64 отвлеклись на смс)</a:t>
          </a:r>
        </a:p>
      </dsp:txBody>
      <dsp:txXfrm>
        <a:off x="46986" y="1023704"/>
        <a:ext cx="7137349" cy="868535"/>
      </dsp:txXfrm>
    </dsp:sp>
    <dsp:sp modelId="{3621715C-5EF9-4278-BFE0-25B297253561}">
      <dsp:nvSpPr>
        <dsp:cNvPr id="0" name=""/>
        <dsp:cNvSpPr/>
      </dsp:nvSpPr>
      <dsp:spPr>
        <a:xfrm>
          <a:off x="0" y="1950617"/>
          <a:ext cx="7231321" cy="962507"/>
        </a:xfrm>
        <a:prstGeom prst="roundRect">
          <a:avLst/>
        </a:prstGeom>
        <a:gradFill rotWithShape="0">
          <a:gsLst>
            <a:gs pos="0">
              <a:schemeClr val="accent3">
                <a:alpha val="90000"/>
                <a:hueOff val="0"/>
                <a:satOff val="0"/>
                <a:lumOff val="0"/>
                <a:alphaOff val="-16000"/>
                <a:tint val="50000"/>
                <a:satMod val="300000"/>
              </a:schemeClr>
            </a:gs>
            <a:gs pos="35000">
              <a:schemeClr val="accent3">
                <a:alpha val="90000"/>
                <a:hueOff val="0"/>
                <a:satOff val="0"/>
                <a:lumOff val="0"/>
                <a:alphaOff val="-16000"/>
                <a:tint val="37000"/>
                <a:satMod val="300000"/>
              </a:schemeClr>
            </a:gs>
            <a:gs pos="100000">
              <a:schemeClr val="accent3">
                <a:alpha val="90000"/>
                <a:hueOff val="0"/>
                <a:satOff val="0"/>
                <a:lumOff val="0"/>
                <a:alphaOff val="-1600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kern="1200" dirty="0"/>
            <a:t>После работы в формате ММЗ возможно улучшение настроения (на уровне тенденции) при рассмотрении ММЗ как параллельного выполнения нескольких дел</a:t>
          </a:r>
        </a:p>
      </dsp:txBody>
      <dsp:txXfrm>
        <a:off x="46986" y="1997603"/>
        <a:ext cx="7137349" cy="868535"/>
      </dsp:txXfrm>
    </dsp:sp>
    <dsp:sp modelId="{446ED7C3-0EFC-47E3-87A5-1A0CC5ACC1CB}">
      <dsp:nvSpPr>
        <dsp:cNvPr id="0" name=""/>
        <dsp:cNvSpPr/>
      </dsp:nvSpPr>
      <dsp:spPr>
        <a:xfrm>
          <a:off x="0" y="2924515"/>
          <a:ext cx="7231321" cy="962507"/>
        </a:xfrm>
        <a:prstGeom prst="roundRect">
          <a:avLst/>
        </a:prstGeom>
        <a:gradFill rotWithShape="0">
          <a:gsLst>
            <a:gs pos="0">
              <a:schemeClr val="accent3">
                <a:alpha val="90000"/>
                <a:hueOff val="0"/>
                <a:satOff val="0"/>
                <a:lumOff val="0"/>
                <a:alphaOff val="-24000"/>
                <a:tint val="50000"/>
                <a:satMod val="300000"/>
              </a:schemeClr>
            </a:gs>
            <a:gs pos="35000">
              <a:schemeClr val="accent3">
                <a:alpha val="90000"/>
                <a:hueOff val="0"/>
                <a:satOff val="0"/>
                <a:lumOff val="0"/>
                <a:alphaOff val="-24000"/>
                <a:tint val="37000"/>
                <a:satMod val="300000"/>
              </a:schemeClr>
            </a:gs>
            <a:gs pos="100000">
              <a:schemeClr val="accent3">
                <a:alpha val="90000"/>
                <a:hueOff val="0"/>
                <a:satOff val="0"/>
                <a:lumOff val="0"/>
                <a:alphaOff val="-2400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kern="1200" dirty="0"/>
            <a:t>При рассмотрении ММЗ как переключения (по критерию дополнительных подходов) на уровне тенденции отмечается ухудшение функционального состояния</a:t>
          </a:r>
        </a:p>
      </dsp:txBody>
      <dsp:txXfrm>
        <a:off x="46986" y="2971501"/>
        <a:ext cx="7137349" cy="868535"/>
      </dsp:txXfrm>
    </dsp:sp>
    <dsp:sp modelId="{3462428F-DBFA-4B3C-8804-AFAD65F4012E}">
      <dsp:nvSpPr>
        <dsp:cNvPr id="0" name=""/>
        <dsp:cNvSpPr/>
      </dsp:nvSpPr>
      <dsp:spPr>
        <a:xfrm>
          <a:off x="0" y="3898414"/>
          <a:ext cx="7231321" cy="962507"/>
        </a:xfrm>
        <a:prstGeom prst="roundRect">
          <a:avLst/>
        </a:prstGeom>
        <a:gradFill rotWithShape="0">
          <a:gsLst>
            <a:gs pos="0">
              <a:schemeClr val="accent3">
                <a:alpha val="90000"/>
                <a:hueOff val="0"/>
                <a:satOff val="0"/>
                <a:lumOff val="0"/>
                <a:alphaOff val="-32000"/>
                <a:tint val="50000"/>
                <a:satMod val="300000"/>
              </a:schemeClr>
            </a:gs>
            <a:gs pos="35000">
              <a:schemeClr val="accent3">
                <a:alpha val="90000"/>
                <a:hueOff val="0"/>
                <a:satOff val="0"/>
                <a:lumOff val="0"/>
                <a:alphaOff val="-32000"/>
                <a:tint val="37000"/>
                <a:satMod val="300000"/>
              </a:schemeClr>
            </a:gs>
            <a:gs pos="100000">
              <a:schemeClr val="accent3">
                <a:alpha val="90000"/>
                <a:hueOff val="0"/>
                <a:satOff val="0"/>
                <a:lumOff val="0"/>
                <a:alphaOff val="-3200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kern="1200" dirty="0"/>
            <a:t>Многозадачники не отличаются от </a:t>
          </a:r>
          <a:r>
            <a:rPr lang="ru-RU" sz="1700" kern="1200" dirty="0" err="1"/>
            <a:t>однозадачников</a:t>
          </a:r>
          <a:r>
            <a:rPr lang="ru-RU" sz="1700" kern="1200" dirty="0"/>
            <a:t> по успешности выполнения контрольного теста</a:t>
          </a:r>
        </a:p>
      </dsp:txBody>
      <dsp:txXfrm>
        <a:off x="46986" y="3945400"/>
        <a:ext cx="7137349" cy="868535"/>
      </dsp:txXfrm>
    </dsp:sp>
    <dsp:sp modelId="{FE8878A8-BC79-41CC-BEDC-B5B22F874476}">
      <dsp:nvSpPr>
        <dsp:cNvPr id="0" name=""/>
        <dsp:cNvSpPr/>
      </dsp:nvSpPr>
      <dsp:spPr>
        <a:xfrm>
          <a:off x="0" y="4872312"/>
          <a:ext cx="7231321" cy="962507"/>
        </a:xfrm>
        <a:prstGeom prst="roundRect">
          <a:avLst/>
        </a:prstGeom>
        <a:gradFill rotWithShape="0">
          <a:gsLst>
            <a:gs pos="0">
              <a:schemeClr val="accent3">
                <a:alpha val="90000"/>
                <a:hueOff val="0"/>
                <a:satOff val="0"/>
                <a:lumOff val="0"/>
                <a:alphaOff val="-40000"/>
                <a:tint val="50000"/>
                <a:satMod val="300000"/>
              </a:schemeClr>
            </a:gs>
            <a:gs pos="35000">
              <a:schemeClr val="accent3">
                <a:alpha val="90000"/>
                <a:hueOff val="0"/>
                <a:satOff val="0"/>
                <a:lumOff val="0"/>
                <a:alphaOff val="-40000"/>
                <a:tint val="37000"/>
                <a:satMod val="300000"/>
              </a:schemeClr>
            </a:gs>
            <a:gs pos="100000">
              <a:schemeClr val="accent3">
                <a:alpha val="90000"/>
                <a:hueOff val="0"/>
                <a:satOff val="0"/>
                <a:lumOff val="0"/>
                <a:alphaOff val="-4000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kern="1200" dirty="0"/>
            <a:t>67% предпочли бы AR-приложение в обучении, 19% — традиционные средства обучения, 14%  - хотели бы совмещать традиционные средства с цифровыми.</a:t>
          </a:r>
        </a:p>
      </dsp:txBody>
      <dsp:txXfrm>
        <a:off x="46986" y="4919298"/>
        <a:ext cx="7137349" cy="868535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9C1F13-3FDD-45F3-AA3C-DB6AF55EB0DA}">
      <dsp:nvSpPr>
        <dsp:cNvPr id="0" name=""/>
        <dsp:cNvSpPr/>
      </dsp:nvSpPr>
      <dsp:spPr>
        <a:xfrm>
          <a:off x="0" y="870"/>
          <a:ext cx="8343899" cy="891776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kern="1200" dirty="0">
              <a:effectLst/>
              <a:latin typeface="+mn-lt"/>
              <a:ea typeface="Times New Roman" panose="02020603050405020304" pitchFamily="18" charset="0"/>
            </a:rPr>
            <a:t>Большинство взрослых (84%) относятся к многозадачности как навыку, необходимому для успешности человека в будущем. </a:t>
          </a:r>
          <a:endParaRPr lang="ru-RU" sz="1700" kern="1200" dirty="0">
            <a:latin typeface="+mn-lt"/>
          </a:endParaRPr>
        </a:p>
      </dsp:txBody>
      <dsp:txXfrm>
        <a:off x="43533" y="44403"/>
        <a:ext cx="8256833" cy="804710"/>
      </dsp:txXfrm>
    </dsp:sp>
    <dsp:sp modelId="{2DFBEBC5-BC5C-4405-84AB-DD2B46FE2520}">
      <dsp:nvSpPr>
        <dsp:cNvPr id="0" name=""/>
        <dsp:cNvSpPr/>
      </dsp:nvSpPr>
      <dsp:spPr>
        <a:xfrm>
          <a:off x="0" y="903376"/>
          <a:ext cx="8343899" cy="891776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kern="1200" dirty="0">
              <a:effectLst/>
              <a:latin typeface="+mn-lt"/>
              <a:ea typeface="Times New Roman" panose="02020603050405020304" pitchFamily="18" charset="0"/>
            </a:rPr>
            <a:t>Каждый второй учитель и родитель относится к многозадачности как </a:t>
          </a:r>
          <a:r>
            <a:rPr lang="ru-RU" sz="1700" b="0" i="0" kern="1200" dirty="0">
              <a:effectLst/>
              <a:latin typeface="+mn-lt"/>
              <a:ea typeface="Times New Roman" panose="02020603050405020304" pitchFamily="18" charset="0"/>
            </a:rPr>
            <a:t>необходимому умению, которое нужно тренировать и развивать у современного человека, или хорошей способности</a:t>
          </a:r>
          <a:r>
            <a:rPr lang="ru-RU" sz="1700" b="0" kern="1200" dirty="0">
              <a:effectLst/>
              <a:latin typeface="+mn-lt"/>
              <a:ea typeface="Times New Roman" panose="02020603050405020304" pitchFamily="18" charset="0"/>
            </a:rPr>
            <a:t>, полезной в определенных ситуациях.</a:t>
          </a:r>
          <a:endParaRPr lang="ru-RU" sz="1700" kern="1200" dirty="0">
            <a:latin typeface="+mn-lt"/>
          </a:endParaRPr>
        </a:p>
      </dsp:txBody>
      <dsp:txXfrm>
        <a:off x="43533" y="946909"/>
        <a:ext cx="8256833" cy="804710"/>
      </dsp:txXfrm>
    </dsp:sp>
    <dsp:sp modelId="{118637F3-9AEB-446F-BE0D-6FBC9DCDFB92}">
      <dsp:nvSpPr>
        <dsp:cNvPr id="0" name=""/>
        <dsp:cNvSpPr/>
      </dsp:nvSpPr>
      <dsp:spPr>
        <a:xfrm>
          <a:off x="0" y="1805883"/>
          <a:ext cx="8343899" cy="891776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b="0" kern="1200" dirty="0">
              <a:latin typeface="+mn-lt"/>
            </a:rPr>
            <a:t>В учебном процессе </a:t>
          </a:r>
          <a:r>
            <a:rPr lang="ru-RU" sz="1700" kern="1200" dirty="0">
              <a:latin typeface="+mn-lt"/>
            </a:rPr>
            <a:t>многозадачность оценивается большинством учителей (85%) и родителей (</a:t>
          </a:r>
          <a:r>
            <a:rPr kumimoji="0" lang="ru-RU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Times New Roman" panose="02020603050405020304" pitchFamily="18" charset="0"/>
              <a:cs typeface="+mn-cs"/>
            </a:rPr>
            <a:t>74%)</a:t>
          </a:r>
          <a:r>
            <a:rPr lang="ru-RU" sz="1700" kern="1200" dirty="0">
              <a:latin typeface="+mn-lt"/>
            </a:rPr>
            <a:t> как формат, снижающий эффективность школьников. Учителя также в большинстве не видят возможности развивать многозадачность в школе.</a:t>
          </a:r>
        </a:p>
      </dsp:txBody>
      <dsp:txXfrm>
        <a:off x="43533" y="1849416"/>
        <a:ext cx="8256833" cy="804710"/>
      </dsp:txXfrm>
    </dsp:sp>
    <dsp:sp modelId="{574DB151-2AB0-4C96-B18C-D8BC68BF11C6}">
      <dsp:nvSpPr>
        <dsp:cNvPr id="0" name=""/>
        <dsp:cNvSpPr/>
      </dsp:nvSpPr>
      <dsp:spPr>
        <a:xfrm>
          <a:off x="0" y="2708390"/>
          <a:ext cx="8343899" cy="891776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kern="1200" dirty="0"/>
            <a:t>Почти половина родителей (47%) считают, что их ребенок скорее однозадачный, однако практически все родители (89,5%) хотели бы в большей или меньшей степени усилить у своего ребенка способность к многозадачности.</a:t>
          </a:r>
        </a:p>
      </dsp:txBody>
      <dsp:txXfrm>
        <a:off x="43533" y="2751923"/>
        <a:ext cx="8256833" cy="804710"/>
      </dsp:txXfrm>
    </dsp:sp>
    <dsp:sp modelId="{62EC5FC5-2288-49B7-8223-98DE65519FCB}">
      <dsp:nvSpPr>
        <dsp:cNvPr id="0" name=""/>
        <dsp:cNvSpPr/>
      </dsp:nvSpPr>
      <dsp:spPr>
        <a:xfrm>
          <a:off x="0" y="3605919"/>
          <a:ext cx="8343899" cy="891776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kern="1200" dirty="0">
              <a:latin typeface="+mn-lt"/>
            </a:rPr>
            <a:t>Большинство подростков считают себя </a:t>
          </a:r>
          <a:r>
            <a:rPr lang="ru-RU" sz="1700" kern="1200" dirty="0" err="1">
              <a:latin typeface="+mn-lt"/>
            </a:rPr>
            <a:t>многозадачниками</a:t>
          </a:r>
          <a:r>
            <a:rPr lang="ru-RU" sz="1700" kern="1200" dirty="0">
              <a:latin typeface="+mn-lt"/>
            </a:rPr>
            <a:t>, высоко оценивая свою эффективность в таком формате, обеспечивающем сохранение внутренних ресурсов (хорошее настроение).</a:t>
          </a:r>
        </a:p>
      </dsp:txBody>
      <dsp:txXfrm>
        <a:off x="43533" y="3649452"/>
        <a:ext cx="8256833" cy="804710"/>
      </dsp:txXfrm>
    </dsp:sp>
    <dsp:sp modelId="{CF1C5FBD-A08C-4884-9D09-27F10FF378A6}">
      <dsp:nvSpPr>
        <dsp:cNvPr id="0" name=""/>
        <dsp:cNvSpPr/>
      </dsp:nvSpPr>
      <dsp:spPr>
        <a:xfrm>
          <a:off x="0" y="4513151"/>
          <a:ext cx="8343899" cy="891776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kern="1200" dirty="0">
              <a:latin typeface="+mn-lt"/>
            </a:rPr>
            <a:t>Динамика снижения использования многозадачного формата подростками от будних дней к выходным свидетельствует о том, что их предпочтения определяются скорее необходимостью решения разнообразных задач при ограниченных временных ресурсах, а не проблемами с отвлечением</a:t>
          </a:r>
        </a:p>
      </dsp:txBody>
      <dsp:txXfrm>
        <a:off x="43533" y="4556684"/>
        <a:ext cx="8256833" cy="804710"/>
      </dsp:txXfrm>
    </dsp:sp>
    <dsp:sp modelId="{F0A0AE65-26EB-45DA-BE49-6ACB545B5211}">
      <dsp:nvSpPr>
        <dsp:cNvPr id="0" name=""/>
        <dsp:cNvSpPr/>
      </dsp:nvSpPr>
      <dsp:spPr>
        <a:xfrm>
          <a:off x="0" y="5415909"/>
          <a:ext cx="8343899" cy="891776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b="0" kern="1200" dirty="0">
              <a:latin typeface="+mn-lt"/>
            </a:rPr>
            <a:t>Характер совмещения деятельностей показывает, что подростки совмещают учебу на уроке с поисково-познавательной активности, по сути, дополняя образовательный процесс, а не противореча ему.  </a:t>
          </a:r>
        </a:p>
      </dsp:txBody>
      <dsp:txXfrm>
        <a:off x="43533" y="5459442"/>
        <a:ext cx="8256833" cy="804710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A33B3BC-C8AF-4D62-8146-0E36DBFB3E66}">
      <dsp:nvSpPr>
        <dsp:cNvPr id="0" name=""/>
        <dsp:cNvSpPr/>
      </dsp:nvSpPr>
      <dsp:spPr>
        <a:xfrm>
          <a:off x="0" y="5521"/>
          <a:ext cx="7004774" cy="69556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900" kern="1200"/>
            <a:t>Выборка</a:t>
          </a:r>
        </a:p>
      </dsp:txBody>
      <dsp:txXfrm>
        <a:off x="33955" y="39476"/>
        <a:ext cx="6936864" cy="627655"/>
      </dsp:txXfrm>
    </dsp:sp>
    <dsp:sp modelId="{68FC232E-36AC-4104-A876-ED2FF65785A3}">
      <dsp:nvSpPr>
        <dsp:cNvPr id="0" name=""/>
        <dsp:cNvSpPr/>
      </dsp:nvSpPr>
      <dsp:spPr>
        <a:xfrm>
          <a:off x="0" y="701086"/>
          <a:ext cx="7004774" cy="7203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2402" tIns="36830" rIns="206248" bIns="36830" numCol="1" spcCol="1270" anchor="t" anchorCtr="0">
          <a:noAutofit/>
        </a:bodyPr>
        <a:lstStyle/>
        <a:p>
          <a:pPr marL="228600" lvl="1" indent="-228600" algn="l" defTabSz="10223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2300" kern="1200" dirty="0"/>
            <a:t>Учащиеся 8 классов Университетской гимназии МГУ им. М. В. Ломоносова </a:t>
          </a:r>
          <a:r>
            <a:rPr lang="en-US" sz="2300" kern="1200" dirty="0"/>
            <a:t>(N=40)</a:t>
          </a:r>
          <a:endParaRPr lang="ru-RU" sz="2300" kern="1200" dirty="0"/>
        </a:p>
      </dsp:txBody>
      <dsp:txXfrm>
        <a:off x="0" y="701086"/>
        <a:ext cx="7004774" cy="720359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9C300F6-1079-4781-9F1A-AE797E2C5EFE}">
      <dsp:nvSpPr>
        <dsp:cNvPr id="0" name=""/>
        <dsp:cNvSpPr/>
      </dsp:nvSpPr>
      <dsp:spPr>
        <a:xfrm>
          <a:off x="6548" y="362195"/>
          <a:ext cx="3452940" cy="381848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alpha val="9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6">
                <a:alpha val="9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6">
                <a:alpha val="9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b="1" kern="1200" dirty="0" err="1">
              <a:latin typeface="+mj-lt"/>
            </a:rPr>
            <a:t>Квазиэксперимент</a:t>
          </a:r>
          <a:r>
            <a:rPr lang="ru-RU" sz="1900" b="1" kern="1200" dirty="0">
              <a:latin typeface="+mj-lt"/>
            </a:rPr>
            <a:t> на ММЗ </a:t>
          </a:r>
        </a:p>
        <a:p>
          <a:pPr marL="0" lvl="0" indent="0" algn="l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 dirty="0">
              <a:latin typeface="+mj-lt"/>
            </a:rPr>
            <a:t>+ Наблюдение +«Опросник </a:t>
          </a:r>
          <a:r>
            <a:rPr lang="ru-RU" sz="1900" kern="1200" dirty="0" err="1">
              <a:latin typeface="+mj-lt"/>
            </a:rPr>
            <a:t>метакогнитивной</a:t>
          </a:r>
          <a:r>
            <a:rPr lang="ru-RU" sz="1900" kern="1200" dirty="0">
              <a:latin typeface="+mj-lt"/>
            </a:rPr>
            <a:t> включенности в деятельность»  (А.В. Карпов, И.М. </a:t>
          </a:r>
          <a:r>
            <a:rPr lang="ru-RU" sz="1900" kern="1200" dirty="0" err="1">
              <a:latin typeface="+mj-lt"/>
            </a:rPr>
            <a:t>Скитяева</a:t>
          </a:r>
          <a:r>
            <a:rPr lang="ru-RU" sz="1900" kern="1200" dirty="0">
              <a:latin typeface="+mj-lt"/>
            </a:rPr>
            <a:t>) Структурированное интервью:</a:t>
          </a:r>
        </a:p>
        <a:p>
          <a:pPr marL="171450" lvl="1" indent="-171450" algn="l" defTabSz="8445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900" kern="1200" dirty="0">
              <a:latin typeface="+mj-lt"/>
            </a:rPr>
            <a:t>Содержательные вопросы по заданиям</a:t>
          </a:r>
        </a:p>
        <a:p>
          <a:pPr marL="171450" lvl="1" indent="-171450" algn="l" defTabSz="8445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900" kern="1200" dirty="0">
              <a:latin typeface="+mj-lt"/>
            </a:rPr>
            <a:t>Вопросы о стратегии выполнения заданий </a:t>
          </a:r>
        </a:p>
      </dsp:txBody>
      <dsp:txXfrm>
        <a:off x="107681" y="463328"/>
        <a:ext cx="3250674" cy="3616216"/>
      </dsp:txXfrm>
    </dsp:sp>
    <dsp:sp modelId="{FBF545A6-846E-46D7-9E5D-C897110A3014}">
      <dsp:nvSpPr>
        <dsp:cNvPr id="0" name=""/>
        <dsp:cNvSpPr/>
      </dsp:nvSpPr>
      <dsp:spPr>
        <a:xfrm rot="21523193">
          <a:off x="3699794" y="1925467"/>
          <a:ext cx="509709" cy="592648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6">
                <a:shade val="9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6">
                <a:shade val="9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6">
                <a:shade val="9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800" kern="1200">
            <a:solidFill>
              <a:schemeClr val="tx1"/>
            </a:solidFill>
            <a:latin typeface="+mj-lt"/>
          </a:endParaRPr>
        </a:p>
      </dsp:txBody>
      <dsp:txXfrm>
        <a:off x="3699813" y="2045705"/>
        <a:ext cx="356796" cy="355588"/>
      </dsp:txXfrm>
    </dsp:sp>
    <dsp:sp modelId="{B57AD72B-3C26-4617-A6CE-4E40B02326BE}">
      <dsp:nvSpPr>
        <dsp:cNvPr id="0" name=""/>
        <dsp:cNvSpPr/>
      </dsp:nvSpPr>
      <dsp:spPr>
        <a:xfrm>
          <a:off x="4420965" y="266427"/>
          <a:ext cx="3195425" cy="381848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alpha val="90000"/>
                <a:hueOff val="0"/>
                <a:satOff val="0"/>
                <a:lumOff val="0"/>
                <a:alphaOff val="-20000"/>
                <a:tint val="50000"/>
                <a:satMod val="300000"/>
              </a:schemeClr>
            </a:gs>
            <a:gs pos="35000">
              <a:schemeClr val="accent6">
                <a:alpha val="90000"/>
                <a:hueOff val="0"/>
                <a:satOff val="0"/>
                <a:lumOff val="0"/>
                <a:alphaOff val="-20000"/>
                <a:tint val="37000"/>
                <a:satMod val="300000"/>
              </a:schemeClr>
            </a:gs>
            <a:gs pos="100000">
              <a:schemeClr val="accent6">
                <a:alpha val="90000"/>
                <a:hueOff val="0"/>
                <a:satOff val="0"/>
                <a:lumOff val="0"/>
                <a:alphaOff val="-2000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>
              <a:latin typeface="+mj-lt"/>
            </a:rPr>
            <a:t>Тренинг (6 уроков):</a:t>
          </a:r>
        </a:p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400" kern="1200" dirty="0">
              <a:latin typeface="+mj-lt"/>
            </a:rPr>
            <a:t>Тема 1. Внимание</a:t>
          </a:r>
        </a:p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400" kern="1200" dirty="0">
              <a:latin typeface="+mj-lt"/>
            </a:rPr>
            <a:t>Тема 2. Память</a:t>
          </a:r>
        </a:p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400" kern="1200" dirty="0">
              <a:latin typeface="+mj-lt"/>
            </a:rPr>
            <a:t>Тема 3. Планирование и контроль</a:t>
          </a:r>
        </a:p>
      </dsp:txBody>
      <dsp:txXfrm>
        <a:off x="4514556" y="360018"/>
        <a:ext cx="3008243" cy="3631300"/>
      </dsp:txXfrm>
    </dsp:sp>
    <dsp:sp modelId="{9EC0101F-7CCF-4187-AAFE-D02257BD90B6}">
      <dsp:nvSpPr>
        <dsp:cNvPr id="0" name=""/>
        <dsp:cNvSpPr/>
      </dsp:nvSpPr>
      <dsp:spPr>
        <a:xfrm>
          <a:off x="7855361" y="1879344"/>
          <a:ext cx="506618" cy="592648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6">
                <a:shade val="90000"/>
                <a:hueOff val="325948"/>
                <a:satOff val="-2231"/>
                <a:lumOff val="27453"/>
                <a:alphaOff val="0"/>
                <a:tint val="50000"/>
                <a:satMod val="300000"/>
              </a:schemeClr>
            </a:gs>
            <a:gs pos="35000">
              <a:schemeClr val="accent6">
                <a:shade val="90000"/>
                <a:hueOff val="325948"/>
                <a:satOff val="-2231"/>
                <a:lumOff val="27453"/>
                <a:alphaOff val="0"/>
                <a:tint val="37000"/>
                <a:satMod val="300000"/>
              </a:schemeClr>
            </a:gs>
            <a:gs pos="100000">
              <a:schemeClr val="accent6">
                <a:shade val="90000"/>
                <a:hueOff val="325948"/>
                <a:satOff val="-2231"/>
                <a:lumOff val="27453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800" kern="1200">
            <a:solidFill>
              <a:schemeClr val="tx1"/>
            </a:solidFill>
            <a:latin typeface="+mj-lt"/>
          </a:endParaRPr>
        </a:p>
      </dsp:txBody>
      <dsp:txXfrm>
        <a:off x="7855361" y="1997874"/>
        <a:ext cx="354633" cy="355588"/>
      </dsp:txXfrm>
    </dsp:sp>
    <dsp:sp modelId="{FCA1EC4F-C687-4C4B-BF1C-B7FE45EDF9DF}">
      <dsp:nvSpPr>
        <dsp:cNvPr id="0" name=""/>
        <dsp:cNvSpPr/>
      </dsp:nvSpPr>
      <dsp:spPr>
        <a:xfrm>
          <a:off x="8572275" y="266427"/>
          <a:ext cx="2969621" cy="381848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alpha val="90000"/>
                <a:hueOff val="0"/>
                <a:satOff val="0"/>
                <a:lumOff val="0"/>
                <a:alphaOff val="-40000"/>
                <a:tint val="50000"/>
                <a:satMod val="300000"/>
              </a:schemeClr>
            </a:gs>
            <a:gs pos="35000">
              <a:schemeClr val="accent6">
                <a:alpha val="90000"/>
                <a:hueOff val="0"/>
                <a:satOff val="0"/>
                <a:lumOff val="0"/>
                <a:alphaOff val="-40000"/>
                <a:tint val="37000"/>
                <a:satMod val="300000"/>
              </a:schemeClr>
            </a:gs>
            <a:gs pos="100000">
              <a:schemeClr val="accent6">
                <a:alpha val="90000"/>
                <a:hueOff val="0"/>
                <a:satOff val="0"/>
                <a:lumOff val="0"/>
                <a:alphaOff val="-4000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 err="1">
              <a:latin typeface="+mj-lt"/>
            </a:rPr>
            <a:t>Квазиэксперимент</a:t>
          </a:r>
          <a:r>
            <a:rPr lang="ru-RU" sz="2400" kern="1200" dirty="0">
              <a:latin typeface="+mj-lt"/>
            </a:rPr>
            <a:t> на ММЗ + Наблюдение + Интервью+ +«Опросник </a:t>
          </a:r>
          <a:r>
            <a:rPr lang="ru-RU" sz="2400" kern="1200" dirty="0" err="1">
              <a:latin typeface="+mj-lt"/>
            </a:rPr>
            <a:t>метакогнитивной</a:t>
          </a:r>
          <a:r>
            <a:rPr lang="ru-RU" sz="2400" kern="1200" dirty="0">
              <a:latin typeface="+mj-lt"/>
            </a:rPr>
            <a:t> включенности в деятельность»  (А.В. Карпов, И.М. </a:t>
          </a:r>
          <a:r>
            <a:rPr lang="ru-RU" sz="2400" kern="1200" dirty="0" err="1">
              <a:latin typeface="+mj-lt"/>
            </a:rPr>
            <a:t>Скитяева</a:t>
          </a:r>
          <a:r>
            <a:rPr lang="ru-RU" sz="2400" kern="1200" dirty="0">
              <a:latin typeface="+mj-lt"/>
            </a:rPr>
            <a:t>) </a:t>
          </a:r>
        </a:p>
      </dsp:txBody>
      <dsp:txXfrm>
        <a:off x="8659252" y="353404"/>
        <a:ext cx="2795667" cy="3644528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73E0BE-AB7F-4AEF-85BA-E14586ED7A9C}">
      <dsp:nvSpPr>
        <dsp:cNvPr id="0" name=""/>
        <dsp:cNvSpPr/>
      </dsp:nvSpPr>
      <dsp:spPr>
        <a:xfrm>
          <a:off x="0" y="0"/>
          <a:ext cx="740235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BB4A042-5AFF-433C-A64E-6876C1BC1D15}">
      <dsp:nvSpPr>
        <dsp:cNvPr id="0" name=""/>
        <dsp:cNvSpPr/>
      </dsp:nvSpPr>
      <dsp:spPr>
        <a:xfrm>
          <a:off x="0" y="0"/>
          <a:ext cx="1480470" cy="20313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/>
            <a:t>Задания: </a:t>
          </a:r>
        </a:p>
      </dsp:txBody>
      <dsp:txXfrm>
        <a:off x="0" y="0"/>
        <a:ext cx="1480470" cy="2031325"/>
      </dsp:txXfrm>
    </dsp:sp>
    <dsp:sp modelId="{FD0BB77B-1AA5-4A76-A1C8-D9114C14256A}">
      <dsp:nvSpPr>
        <dsp:cNvPr id="0" name=""/>
        <dsp:cNvSpPr/>
      </dsp:nvSpPr>
      <dsp:spPr>
        <a:xfrm>
          <a:off x="1591505" y="23878"/>
          <a:ext cx="5810844" cy="4775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kern="1200" dirty="0"/>
            <a:t>Набери 1000 очков в игре</a:t>
          </a:r>
        </a:p>
      </dsp:txBody>
      <dsp:txXfrm>
        <a:off x="1591505" y="23878"/>
        <a:ext cx="5810844" cy="477579"/>
      </dsp:txXfrm>
    </dsp:sp>
    <dsp:sp modelId="{9D597B12-01BE-4725-9EA0-4DD092562D2D}">
      <dsp:nvSpPr>
        <dsp:cNvPr id="0" name=""/>
        <dsp:cNvSpPr/>
      </dsp:nvSpPr>
      <dsp:spPr>
        <a:xfrm>
          <a:off x="1480470" y="501458"/>
          <a:ext cx="592188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1F1D22C-DF40-4809-8544-C23C06E5C749}">
      <dsp:nvSpPr>
        <dsp:cNvPr id="0" name=""/>
        <dsp:cNvSpPr/>
      </dsp:nvSpPr>
      <dsp:spPr>
        <a:xfrm>
          <a:off x="1591505" y="525337"/>
          <a:ext cx="5810844" cy="4775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kern="1200"/>
            <a:t>Узнай, какая страна изображена на пазле</a:t>
          </a:r>
        </a:p>
      </dsp:txBody>
      <dsp:txXfrm>
        <a:off x="1591505" y="525337"/>
        <a:ext cx="5810844" cy="477579"/>
      </dsp:txXfrm>
    </dsp:sp>
    <dsp:sp modelId="{A0E2E601-4F01-4B28-9CF5-20BAB409651C}">
      <dsp:nvSpPr>
        <dsp:cNvPr id="0" name=""/>
        <dsp:cNvSpPr/>
      </dsp:nvSpPr>
      <dsp:spPr>
        <a:xfrm>
          <a:off x="1480470" y="1002917"/>
          <a:ext cx="592188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CC5369F-5865-4E64-A98D-728BEF5C2D63}">
      <dsp:nvSpPr>
        <dsp:cNvPr id="0" name=""/>
        <dsp:cNvSpPr/>
      </dsp:nvSpPr>
      <dsp:spPr>
        <a:xfrm>
          <a:off x="1591505" y="1026796"/>
          <a:ext cx="5810844" cy="4775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kern="1200"/>
            <a:t>Прочитай статью</a:t>
          </a:r>
        </a:p>
      </dsp:txBody>
      <dsp:txXfrm>
        <a:off x="1591505" y="1026796"/>
        <a:ext cx="5810844" cy="477579"/>
      </dsp:txXfrm>
    </dsp:sp>
    <dsp:sp modelId="{7AA83B4F-DCA3-42FA-8D97-1C99B9F19A51}">
      <dsp:nvSpPr>
        <dsp:cNvPr id="0" name=""/>
        <dsp:cNvSpPr/>
      </dsp:nvSpPr>
      <dsp:spPr>
        <a:xfrm>
          <a:off x="1480470" y="1504375"/>
          <a:ext cx="592188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31054B8-E444-4744-A9B7-DAE97913043E}">
      <dsp:nvSpPr>
        <dsp:cNvPr id="0" name=""/>
        <dsp:cNvSpPr/>
      </dsp:nvSpPr>
      <dsp:spPr>
        <a:xfrm>
          <a:off x="1591505" y="1528254"/>
          <a:ext cx="5810844" cy="4775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kern="1200"/>
            <a:t>Узнай, сколько процентов генов у человека и банана общие</a:t>
          </a:r>
        </a:p>
      </dsp:txBody>
      <dsp:txXfrm>
        <a:off x="1591505" y="1528254"/>
        <a:ext cx="5810844" cy="477579"/>
      </dsp:txXfrm>
    </dsp:sp>
    <dsp:sp modelId="{EBAFEFEC-A9B8-492F-94C4-2E1B43497BCE}">
      <dsp:nvSpPr>
        <dsp:cNvPr id="0" name=""/>
        <dsp:cNvSpPr/>
      </dsp:nvSpPr>
      <dsp:spPr>
        <a:xfrm>
          <a:off x="1480470" y="2005834"/>
          <a:ext cx="592188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A3EE26-A533-4D77-AEB0-E2160DD52173}">
      <dsp:nvSpPr>
        <dsp:cNvPr id="0" name=""/>
        <dsp:cNvSpPr/>
      </dsp:nvSpPr>
      <dsp:spPr>
        <a:xfrm>
          <a:off x="0" y="85004"/>
          <a:ext cx="6112835" cy="1711125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/>
            <a:t>Многозадачники и </a:t>
          </a:r>
          <a:r>
            <a:rPr lang="ru-RU" sz="2400" kern="1200" dirty="0" err="1"/>
            <a:t>однозадачники</a:t>
          </a:r>
          <a:r>
            <a:rPr lang="ru-RU" sz="2400" kern="1200" dirty="0"/>
            <a:t> не отличаются по уровню </a:t>
          </a:r>
          <a:r>
            <a:rPr lang="ru-RU" sz="2400" kern="1200" dirty="0" err="1"/>
            <a:t>метапознания</a:t>
          </a:r>
          <a:r>
            <a:rPr lang="ru-RU" sz="2400" kern="1200" dirty="0"/>
            <a:t> как по результатам методики, так и по результатам качественного анализа интервью.</a:t>
          </a:r>
        </a:p>
      </dsp:txBody>
      <dsp:txXfrm>
        <a:off x="83530" y="168534"/>
        <a:ext cx="5945775" cy="1544065"/>
      </dsp:txXfrm>
    </dsp:sp>
    <dsp:sp modelId="{ED0B244B-FF0C-40CC-95CA-C94BE5C3B1C5}">
      <dsp:nvSpPr>
        <dsp:cNvPr id="0" name=""/>
        <dsp:cNvSpPr/>
      </dsp:nvSpPr>
      <dsp:spPr>
        <a:xfrm>
          <a:off x="0" y="1983330"/>
          <a:ext cx="6112835" cy="1711125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0" kern="1200" dirty="0"/>
            <a:t>Подростки, использовавшие </a:t>
          </a:r>
          <a:r>
            <a:rPr lang="ru-RU" sz="2400" b="0" kern="1200" dirty="0" err="1"/>
            <a:t>метапознание</a:t>
          </a:r>
          <a:r>
            <a:rPr lang="ru-RU" sz="2400" b="0" kern="1200" dirty="0"/>
            <a:t> при планировании деятельности в условиях ММЗ, были более эффективны </a:t>
          </a:r>
          <a:r>
            <a:rPr lang="ru-RU" sz="2400" kern="1200" dirty="0"/>
            <a:t>при ответе на проверочные вопросы. </a:t>
          </a:r>
        </a:p>
      </dsp:txBody>
      <dsp:txXfrm>
        <a:off x="83530" y="2066860"/>
        <a:ext cx="5945775" cy="1544065"/>
      </dsp:txXfrm>
    </dsp:sp>
    <dsp:sp modelId="{8A7C76A2-DF90-4F30-B1D8-6CC657D9742B}">
      <dsp:nvSpPr>
        <dsp:cNvPr id="0" name=""/>
        <dsp:cNvSpPr/>
      </dsp:nvSpPr>
      <dsp:spPr>
        <a:xfrm>
          <a:off x="0" y="3881655"/>
          <a:ext cx="6112835" cy="1711125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/>
            <a:t>Эффективность деятельности в условиях ММЗ была выше у подростков, прошедших метакогнитивный тренинг. </a:t>
          </a:r>
        </a:p>
      </dsp:txBody>
      <dsp:txXfrm>
        <a:off x="83530" y="3965185"/>
        <a:ext cx="5945775" cy="154406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DFE506A-BDBB-412A-9ED8-19DE4F43EF9C}">
      <dsp:nvSpPr>
        <dsp:cNvPr id="0" name=""/>
        <dsp:cNvSpPr/>
      </dsp:nvSpPr>
      <dsp:spPr>
        <a:xfrm>
          <a:off x="0" y="7092"/>
          <a:ext cx="11699421" cy="507171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ru-RU" sz="2100" kern="1200" dirty="0"/>
            <a:t>Способность вовлекаться в различные виды деятельности в один промежуток времени. </a:t>
          </a:r>
          <a:endParaRPr lang="ru-RU" sz="2100" kern="1200" dirty="0"/>
        </a:p>
      </dsp:txBody>
      <dsp:txXfrm>
        <a:off x="24758" y="31850"/>
        <a:ext cx="11649905" cy="457655"/>
      </dsp:txXfrm>
    </dsp:sp>
    <dsp:sp modelId="{BEFB9F06-AABC-4C71-A943-694D31906508}">
      <dsp:nvSpPr>
        <dsp:cNvPr id="0" name=""/>
        <dsp:cNvSpPr/>
      </dsp:nvSpPr>
      <dsp:spPr>
        <a:xfrm>
          <a:off x="0" y="515362"/>
          <a:ext cx="11699421" cy="62720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ru-RU" sz="2100" kern="1200" dirty="0"/>
            <a:t>Комплексная способность регулировать время и последовательность различных видов деятельности, игнорируя помехи (</a:t>
          </a:r>
          <a:r>
            <a:rPr kumimoji="0" lang="ru-RU" sz="2100" kern="1200" dirty="0" err="1"/>
            <a:t>Burgess</a:t>
          </a:r>
          <a:r>
            <a:rPr kumimoji="0" lang="ru-RU" sz="2100" kern="1200" dirty="0"/>
            <a:t>,  2000). </a:t>
          </a:r>
          <a:endParaRPr lang="ru-RU" sz="2100" kern="1200" dirty="0"/>
        </a:p>
      </dsp:txBody>
      <dsp:txXfrm>
        <a:off x="30618" y="545980"/>
        <a:ext cx="11638185" cy="565969"/>
      </dsp:txXfrm>
    </dsp:sp>
    <dsp:sp modelId="{0A6014AB-28DD-45DE-A73D-2AA606C29FAA}">
      <dsp:nvSpPr>
        <dsp:cNvPr id="0" name=""/>
        <dsp:cNvSpPr/>
      </dsp:nvSpPr>
      <dsp:spPr>
        <a:xfrm>
          <a:off x="0" y="1143893"/>
          <a:ext cx="11699421" cy="41134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ru-RU" sz="2100" kern="1200" dirty="0"/>
            <a:t>Тренируемая способность (</a:t>
          </a:r>
          <a:r>
            <a:rPr kumimoji="0" lang="ru-RU" sz="2100" kern="1200" dirty="0" err="1"/>
            <a:t>Lee</a:t>
          </a:r>
          <a:r>
            <a:rPr kumimoji="0" lang="ru-RU" sz="2100" kern="1200" dirty="0"/>
            <a:t>, </a:t>
          </a:r>
          <a:r>
            <a:rPr kumimoji="0" lang="ru-RU" sz="2100" kern="1200" dirty="0" err="1"/>
            <a:t>Taatgen</a:t>
          </a:r>
          <a:r>
            <a:rPr kumimoji="0" lang="ru-RU" sz="2100" kern="1200" dirty="0"/>
            <a:t>, 2002; </a:t>
          </a:r>
          <a:r>
            <a:rPr kumimoji="0" lang="ru-RU" sz="2100" kern="1200" dirty="0" err="1"/>
            <a:t>Oberauer</a:t>
          </a:r>
          <a:r>
            <a:rPr kumimoji="0" lang="ru-RU" sz="2100" kern="1200" dirty="0"/>
            <a:t> ,</a:t>
          </a:r>
          <a:r>
            <a:rPr kumimoji="0" lang="ru-RU" sz="2100" kern="1200" dirty="0" err="1"/>
            <a:t>Kliegl</a:t>
          </a:r>
          <a:r>
            <a:rPr kumimoji="0" lang="ru-RU" sz="2100" kern="1200" dirty="0"/>
            <a:t>, 2004). </a:t>
          </a:r>
          <a:endParaRPr lang="ru-RU" sz="2100" kern="1200" dirty="0"/>
        </a:p>
      </dsp:txBody>
      <dsp:txXfrm>
        <a:off x="20080" y="1163973"/>
        <a:ext cx="11659261" cy="37118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E6B0E9-594E-45BD-957C-1BBB81136784}">
      <dsp:nvSpPr>
        <dsp:cNvPr id="0" name=""/>
        <dsp:cNvSpPr/>
      </dsp:nvSpPr>
      <dsp:spPr>
        <a:xfrm rot="10800000">
          <a:off x="1504275" y="1530"/>
          <a:ext cx="4980073" cy="999583"/>
        </a:xfrm>
        <a:prstGeom prst="homePlat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0789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Стратегии организации деятельности в условиях </a:t>
          </a:r>
          <a:r>
            <a:rPr lang="ru-RU" sz="1800" kern="1200" dirty="0" err="1"/>
            <a:t>медиамногозадачности</a:t>
          </a:r>
          <a:r>
            <a:rPr lang="ru-RU" sz="1800" kern="1200" dirty="0"/>
            <a:t> и их связь с когнитивным развитием школьников </a:t>
          </a:r>
        </a:p>
      </dsp:txBody>
      <dsp:txXfrm rot="10800000">
        <a:off x="1754171" y="1530"/>
        <a:ext cx="4730177" cy="999583"/>
      </dsp:txXfrm>
    </dsp:sp>
    <dsp:sp modelId="{14AD9CF3-7DBC-45ED-8A90-2C2FD831D8ED}">
      <dsp:nvSpPr>
        <dsp:cNvPr id="0" name=""/>
        <dsp:cNvSpPr/>
      </dsp:nvSpPr>
      <dsp:spPr>
        <a:xfrm>
          <a:off x="1004483" y="1530"/>
          <a:ext cx="999583" cy="999583"/>
        </a:xfrm>
        <a:prstGeom prst="ellipse">
          <a:avLst/>
        </a:prstGeom>
        <a:blipFill rotWithShape="1">
          <a:blip xmlns:r="http://schemas.openxmlformats.org/officeDocument/2006/relationships" r:embed="rId1"/>
          <a:srcRect/>
          <a:stretch>
            <a:fillRect/>
          </a:stretch>
        </a:blipFill>
        <a:ln w="9525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342D3FA-2D34-48AA-9EB9-132325A457A5}">
      <dsp:nvSpPr>
        <dsp:cNvPr id="0" name=""/>
        <dsp:cNvSpPr/>
      </dsp:nvSpPr>
      <dsp:spPr>
        <a:xfrm rot="10800000">
          <a:off x="1504275" y="1299496"/>
          <a:ext cx="4980073" cy="999583"/>
        </a:xfrm>
        <a:prstGeom prst="homePlat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0789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Многозадачность в повседневной деятельности подростков и ее субъективная эффективность</a:t>
          </a:r>
        </a:p>
      </dsp:txBody>
      <dsp:txXfrm rot="10800000">
        <a:off x="1754171" y="1299496"/>
        <a:ext cx="4730177" cy="999583"/>
      </dsp:txXfrm>
    </dsp:sp>
    <dsp:sp modelId="{1FA1C178-3FBE-4FCA-BA89-02E71314F421}">
      <dsp:nvSpPr>
        <dsp:cNvPr id="0" name=""/>
        <dsp:cNvSpPr/>
      </dsp:nvSpPr>
      <dsp:spPr>
        <a:xfrm>
          <a:off x="1004483" y="1299496"/>
          <a:ext cx="999583" cy="999583"/>
        </a:xfrm>
        <a:prstGeom prst="ellipse">
          <a:avLst/>
        </a:prstGeom>
        <a:blipFill rotWithShape="1">
          <a:blip xmlns:r="http://schemas.openxmlformats.org/officeDocument/2006/relationships" r:embed="rId2"/>
          <a:srcRect/>
          <a:stretch>
            <a:fillRect/>
          </a:stretch>
        </a:blipFill>
        <a:ln w="9525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2E045F10-3A57-4760-A8B1-7A03DC4A115B}">
      <dsp:nvSpPr>
        <dsp:cNvPr id="0" name=""/>
        <dsp:cNvSpPr/>
      </dsp:nvSpPr>
      <dsp:spPr>
        <a:xfrm rot="10800000">
          <a:off x="1504275" y="2597463"/>
          <a:ext cx="4980073" cy="999583"/>
        </a:xfrm>
        <a:prstGeom prst="homePlat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0789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Отношение родителей к цифровизации образования и обучению многозадачности в школе</a:t>
          </a:r>
        </a:p>
      </dsp:txBody>
      <dsp:txXfrm rot="10800000">
        <a:off x="1754171" y="2597463"/>
        <a:ext cx="4730177" cy="999583"/>
      </dsp:txXfrm>
    </dsp:sp>
    <dsp:sp modelId="{2017DFB9-1B27-4389-B846-B195B7D344FE}">
      <dsp:nvSpPr>
        <dsp:cNvPr id="0" name=""/>
        <dsp:cNvSpPr/>
      </dsp:nvSpPr>
      <dsp:spPr>
        <a:xfrm>
          <a:off x="1004483" y="2597463"/>
          <a:ext cx="999583" cy="999583"/>
        </a:xfrm>
        <a:prstGeom prst="ellipse">
          <a:avLst/>
        </a:prstGeom>
        <a:blipFill rotWithShape="1">
          <a:blip xmlns:r="http://schemas.openxmlformats.org/officeDocument/2006/relationships" r:embed="rId3"/>
          <a:srcRect/>
          <a:stretch>
            <a:fillRect/>
          </a:stretch>
        </a:blipFill>
        <a:ln w="9525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2B853D84-78A6-47E6-B88C-4D2AF8D00A4C}">
      <dsp:nvSpPr>
        <dsp:cNvPr id="0" name=""/>
        <dsp:cNvSpPr/>
      </dsp:nvSpPr>
      <dsp:spPr>
        <a:xfrm rot="10800000">
          <a:off x="1504275" y="3895430"/>
          <a:ext cx="4980073" cy="999583"/>
        </a:xfrm>
        <a:prstGeom prst="homePlat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0789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Отношение и  готовность педагогов к работе в ситуациях </a:t>
          </a:r>
          <a:r>
            <a:rPr lang="ru-RU" sz="1800" kern="1200" dirty="0" err="1"/>
            <a:t>медиамногозадачности</a:t>
          </a:r>
          <a:endParaRPr lang="ru-RU" sz="1800" kern="1200" dirty="0"/>
        </a:p>
      </dsp:txBody>
      <dsp:txXfrm rot="10800000">
        <a:off x="1754171" y="3895430"/>
        <a:ext cx="4730177" cy="999583"/>
      </dsp:txXfrm>
    </dsp:sp>
    <dsp:sp modelId="{DA90F6F3-7DEA-4F6F-A552-1020CA1FD08C}">
      <dsp:nvSpPr>
        <dsp:cNvPr id="0" name=""/>
        <dsp:cNvSpPr/>
      </dsp:nvSpPr>
      <dsp:spPr>
        <a:xfrm>
          <a:off x="1004483" y="3895430"/>
          <a:ext cx="999583" cy="999583"/>
        </a:xfrm>
        <a:prstGeom prst="ellipse">
          <a:avLst/>
        </a:prstGeom>
        <a:blipFill rotWithShape="1">
          <a:blip xmlns:r="http://schemas.openxmlformats.org/officeDocument/2006/relationships" r:embed="rId4"/>
          <a:srcRect/>
          <a:stretch>
            <a:fillRect/>
          </a:stretch>
        </a:blipFill>
        <a:ln w="9525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568F51-B62F-4FF0-9AC5-E4DEC09F8FD8}">
      <dsp:nvSpPr>
        <dsp:cNvPr id="0" name=""/>
        <dsp:cNvSpPr/>
      </dsp:nvSpPr>
      <dsp:spPr>
        <a:xfrm rot="10800000">
          <a:off x="1495732" y="75941"/>
          <a:ext cx="5160447" cy="998976"/>
        </a:xfrm>
        <a:prstGeom prst="homePlat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0521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Стратегии организации учебной деятельности в условиях </a:t>
          </a:r>
          <a:r>
            <a:rPr lang="ru-RU" sz="1800" kern="1200" dirty="0" err="1"/>
            <a:t>медиамногозадачности</a:t>
          </a:r>
          <a:r>
            <a:rPr lang="ru-RU" sz="1800" kern="1200" dirty="0"/>
            <a:t> с использованием </a:t>
          </a:r>
          <a:r>
            <a:rPr lang="en-US" sz="1800" kern="1200" dirty="0"/>
            <a:t>AR</a:t>
          </a:r>
          <a:endParaRPr lang="ru-RU" sz="1800" kern="1200" dirty="0"/>
        </a:p>
      </dsp:txBody>
      <dsp:txXfrm rot="10800000">
        <a:off x="1745476" y="75941"/>
        <a:ext cx="4910703" cy="998976"/>
      </dsp:txXfrm>
    </dsp:sp>
    <dsp:sp modelId="{8271A255-0968-4F0F-B2D5-22F1206F3DC3}">
      <dsp:nvSpPr>
        <dsp:cNvPr id="0" name=""/>
        <dsp:cNvSpPr/>
      </dsp:nvSpPr>
      <dsp:spPr>
        <a:xfrm>
          <a:off x="1050067" y="3015"/>
          <a:ext cx="998976" cy="998976"/>
        </a:xfrm>
        <a:prstGeom prst="ellipse">
          <a:avLst/>
        </a:prstGeom>
        <a:blipFill rotWithShape="1">
          <a:blip xmlns:r="http://schemas.openxmlformats.org/officeDocument/2006/relationships" r:embed="rId1"/>
          <a:srcRect/>
          <a:stretch>
            <a:fillRect/>
          </a:stretch>
        </a:blipFill>
        <a:ln w="952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AC6E9BDA-D61B-418C-B5AE-4440F94BFDEB}">
      <dsp:nvSpPr>
        <dsp:cNvPr id="0" name=""/>
        <dsp:cNvSpPr/>
      </dsp:nvSpPr>
      <dsp:spPr>
        <a:xfrm rot="10800000">
          <a:off x="1549556" y="1300194"/>
          <a:ext cx="5160447" cy="998976"/>
        </a:xfrm>
        <a:prstGeom prst="homePlat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0521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Роль многозадачности в динамике когнитивного развития, академической успеваемости, благополучия и цифровой компетентности школьников</a:t>
          </a:r>
        </a:p>
      </dsp:txBody>
      <dsp:txXfrm rot="10800000">
        <a:off x="1799300" y="1300194"/>
        <a:ext cx="4910703" cy="998976"/>
      </dsp:txXfrm>
    </dsp:sp>
    <dsp:sp modelId="{7A554BCB-4CA9-47CB-8733-7D255558DFC7}">
      <dsp:nvSpPr>
        <dsp:cNvPr id="0" name=""/>
        <dsp:cNvSpPr/>
      </dsp:nvSpPr>
      <dsp:spPr>
        <a:xfrm>
          <a:off x="1050067" y="1300194"/>
          <a:ext cx="998976" cy="998976"/>
        </a:xfrm>
        <a:prstGeom prst="ellipse">
          <a:avLst/>
        </a:prstGeom>
        <a:blipFill rotWithShape="1">
          <a:blip xmlns:r="http://schemas.openxmlformats.org/officeDocument/2006/relationships" r:embed="rId2"/>
          <a:srcRect/>
          <a:stretch>
            <a:fillRect/>
          </a:stretch>
        </a:blipFill>
        <a:ln w="952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BAAD0690-F321-4848-8C28-67F730BF67D5}">
      <dsp:nvSpPr>
        <dsp:cNvPr id="0" name=""/>
        <dsp:cNvSpPr/>
      </dsp:nvSpPr>
      <dsp:spPr>
        <a:xfrm rot="10800000">
          <a:off x="1549556" y="2597372"/>
          <a:ext cx="5160447" cy="998976"/>
        </a:xfrm>
        <a:prstGeom prst="homePlat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0521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Целенаправленное развитие </a:t>
          </a:r>
          <a:r>
            <a:rPr lang="ru-RU" sz="1800" kern="1200" dirty="0" err="1"/>
            <a:t>медиамногозадачности</a:t>
          </a:r>
          <a:r>
            <a:rPr lang="ru-RU" sz="1800" kern="1200" dirty="0"/>
            <a:t> в школе</a:t>
          </a:r>
        </a:p>
      </dsp:txBody>
      <dsp:txXfrm rot="10800000">
        <a:off x="1799300" y="2597372"/>
        <a:ext cx="4910703" cy="998976"/>
      </dsp:txXfrm>
    </dsp:sp>
    <dsp:sp modelId="{370DF5DB-7ECF-4E57-BBAC-43022D2613E9}">
      <dsp:nvSpPr>
        <dsp:cNvPr id="0" name=""/>
        <dsp:cNvSpPr/>
      </dsp:nvSpPr>
      <dsp:spPr>
        <a:xfrm>
          <a:off x="1050067" y="2597372"/>
          <a:ext cx="998976" cy="998976"/>
        </a:xfrm>
        <a:prstGeom prst="ellipse">
          <a:avLst/>
        </a:prstGeom>
        <a:blipFill rotWithShape="1">
          <a:blip xmlns:r="http://schemas.openxmlformats.org/officeDocument/2006/relationships" r:embed="rId3"/>
          <a:srcRect/>
          <a:stretch>
            <a:fillRect l="-4000" r="-4000"/>
          </a:stretch>
        </a:blipFill>
        <a:ln w="952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726E5EFD-6549-464A-A55A-BEB6E2BB5B26}">
      <dsp:nvSpPr>
        <dsp:cNvPr id="0" name=""/>
        <dsp:cNvSpPr/>
      </dsp:nvSpPr>
      <dsp:spPr>
        <a:xfrm rot="10800000">
          <a:off x="1549556" y="3894551"/>
          <a:ext cx="5160447" cy="998976"/>
        </a:xfrm>
        <a:prstGeom prst="homePlat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0521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Многозадачность как личный выбор или внешнее условие</a:t>
          </a:r>
        </a:p>
      </dsp:txBody>
      <dsp:txXfrm rot="10800000">
        <a:off x="1799300" y="3894551"/>
        <a:ext cx="4910703" cy="998976"/>
      </dsp:txXfrm>
    </dsp:sp>
    <dsp:sp modelId="{944CB603-63D0-409F-BA05-8B147AE94A46}">
      <dsp:nvSpPr>
        <dsp:cNvPr id="0" name=""/>
        <dsp:cNvSpPr/>
      </dsp:nvSpPr>
      <dsp:spPr>
        <a:xfrm>
          <a:off x="1050067" y="3894551"/>
          <a:ext cx="998976" cy="998976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70B9FE-19DE-405B-9B5A-A022ABB30D22}">
      <dsp:nvSpPr>
        <dsp:cNvPr id="0" name=""/>
        <dsp:cNvSpPr/>
      </dsp:nvSpPr>
      <dsp:spPr>
        <a:xfrm>
          <a:off x="10605" y="0"/>
          <a:ext cx="6339647" cy="383182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25337" rIns="25337" bIns="25337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 dirty="0"/>
            <a:t>Повседневная многозадачность </a:t>
          </a:r>
        </a:p>
      </dsp:txBody>
      <dsp:txXfrm>
        <a:off x="202196" y="0"/>
        <a:ext cx="5956465" cy="383182"/>
      </dsp:txXfrm>
    </dsp:sp>
    <dsp:sp modelId="{624F44CB-6F4C-4FF4-81A9-F822602ACA42}">
      <dsp:nvSpPr>
        <dsp:cNvPr id="0" name=""/>
        <dsp:cNvSpPr/>
      </dsp:nvSpPr>
      <dsp:spPr>
        <a:xfrm>
          <a:off x="5716288" y="0"/>
          <a:ext cx="6339647" cy="383182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25337" rIns="25337" bIns="25337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 dirty="0"/>
            <a:t>Многозадачность при решении учебных задач</a:t>
          </a:r>
        </a:p>
      </dsp:txBody>
      <dsp:txXfrm>
        <a:off x="5907879" y="0"/>
        <a:ext cx="5956465" cy="38318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70B9FE-19DE-405B-9B5A-A022ABB30D22}">
      <dsp:nvSpPr>
        <dsp:cNvPr id="0" name=""/>
        <dsp:cNvSpPr/>
      </dsp:nvSpPr>
      <dsp:spPr>
        <a:xfrm>
          <a:off x="3535" y="0"/>
          <a:ext cx="4306953" cy="376344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25337" rIns="25337" bIns="25337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 dirty="0"/>
            <a:t>Параллельность выполнения задач</a:t>
          </a:r>
        </a:p>
      </dsp:txBody>
      <dsp:txXfrm>
        <a:off x="191707" y="0"/>
        <a:ext cx="3930609" cy="376344"/>
      </dsp:txXfrm>
    </dsp:sp>
    <dsp:sp modelId="{624F44CB-6F4C-4FF4-81A9-F822602ACA42}">
      <dsp:nvSpPr>
        <dsp:cNvPr id="0" name=""/>
        <dsp:cNvSpPr/>
      </dsp:nvSpPr>
      <dsp:spPr>
        <a:xfrm>
          <a:off x="3879793" y="0"/>
          <a:ext cx="4306953" cy="376344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25337" rIns="25337" bIns="25337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 dirty="0"/>
            <a:t>Переключение между задачами </a:t>
          </a:r>
        </a:p>
      </dsp:txBody>
      <dsp:txXfrm>
        <a:off x="4067965" y="0"/>
        <a:ext cx="3930609" cy="376344"/>
      </dsp:txXfrm>
    </dsp:sp>
    <dsp:sp modelId="{8590968A-DF32-45F9-BFD5-D246C1B5264C}">
      <dsp:nvSpPr>
        <dsp:cNvPr id="0" name=""/>
        <dsp:cNvSpPr/>
      </dsp:nvSpPr>
      <dsp:spPr>
        <a:xfrm>
          <a:off x="7756052" y="0"/>
          <a:ext cx="4306953" cy="376344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25337" rIns="25337" bIns="25337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 dirty="0"/>
            <a:t>Цифровое отвлечение</a:t>
          </a:r>
        </a:p>
      </dsp:txBody>
      <dsp:txXfrm>
        <a:off x="7944224" y="0"/>
        <a:ext cx="3930609" cy="376344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70B9FE-19DE-405B-9B5A-A022ABB30D22}">
      <dsp:nvSpPr>
        <dsp:cNvPr id="0" name=""/>
        <dsp:cNvSpPr/>
      </dsp:nvSpPr>
      <dsp:spPr>
        <a:xfrm>
          <a:off x="10605" y="0"/>
          <a:ext cx="6339647" cy="387455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25337" rIns="25337" bIns="25337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 dirty="0"/>
            <a:t>Целенаправленная многозадачность</a:t>
          </a:r>
        </a:p>
      </dsp:txBody>
      <dsp:txXfrm>
        <a:off x="204333" y="0"/>
        <a:ext cx="5952192" cy="387455"/>
      </dsp:txXfrm>
    </dsp:sp>
    <dsp:sp modelId="{624F44CB-6F4C-4FF4-81A9-F822602ACA42}">
      <dsp:nvSpPr>
        <dsp:cNvPr id="0" name=""/>
        <dsp:cNvSpPr/>
      </dsp:nvSpPr>
      <dsp:spPr>
        <a:xfrm>
          <a:off x="5716288" y="0"/>
          <a:ext cx="6339647" cy="387455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25337" rIns="25337" bIns="25337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 dirty="0"/>
            <a:t>Нецеленаправленная многозадачность</a:t>
          </a:r>
        </a:p>
      </dsp:txBody>
      <dsp:txXfrm>
        <a:off x="5910016" y="0"/>
        <a:ext cx="5952192" cy="387455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FBFD7E-7E0D-4865-99BC-0026E64B8488}">
      <dsp:nvSpPr>
        <dsp:cNvPr id="0" name=""/>
        <dsp:cNvSpPr/>
      </dsp:nvSpPr>
      <dsp:spPr>
        <a:xfrm>
          <a:off x="0" y="491390"/>
          <a:ext cx="692276" cy="557626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4157AC6-5989-48B9-80F6-B7D1BA84CB58}">
      <dsp:nvSpPr>
        <dsp:cNvPr id="0" name=""/>
        <dsp:cNvSpPr/>
      </dsp:nvSpPr>
      <dsp:spPr>
        <a:xfrm>
          <a:off x="511577" y="719045"/>
          <a:ext cx="481484" cy="248265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300" kern="1200" dirty="0"/>
        </a:p>
      </dsp:txBody>
      <dsp:txXfrm>
        <a:off x="511577" y="719045"/>
        <a:ext cx="481484" cy="248265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671A620-45B0-47BC-8021-A2B339CED80D}">
      <dsp:nvSpPr>
        <dsp:cNvPr id="0" name=""/>
        <dsp:cNvSpPr/>
      </dsp:nvSpPr>
      <dsp:spPr>
        <a:xfrm>
          <a:off x="0" y="0"/>
          <a:ext cx="11925300" cy="42275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latin typeface="+mj-lt"/>
            </a:rPr>
            <a:t>Критерий 1 разбиения на группы по уровню ММЗ – количество дополнительных подходов (возвращений) к заданиям</a:t>
          </a:r>
        </a:p>
      </dsp:txBody>
      <dsp:txXfrm>
        <a:off x="20637" y="20637"/>
        <a:ext cx="11884026" cy="381479"/>
      </dsp:txXfrm>
    </dsp:sp>
    <dsp:sp modelId="{7781D6A2-4B89-4982-96D9-BE632EA9B998}">
      <dsp:nvSpPr>
        <dsp:cNvPr id="0" name=""/>
        <dsp:cNvSpPr/>
      </dsp:nvSpPr>
      <dsp:spPr>
        <a:xfrm>
          <a:off x="0" y="437470"/>
          <a:ext cx="11925300" cy="42275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latin typeface="+mj-lt"/>
            </a:rPr>
            <a:t>Критерий 2 разбиения на группы по уровню ММЗ – параллельность выполнения заданий</a:t>
          </a:r>
        </a:p>
      </dsp:txBody>
      <dsp:txXfrm>
        <a:off x="20637" y="458107"/>
        <a:ext cx="11884026" cy="38147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5CC50A-7A28-4112-9921-7496D36E3D1B}" type="datetimeFigureOut">
              <a:rPr lang="ru-RU" smtClean="0"/>
              <a:t>19.05.2023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16E9EE-990E-4477-9221-74DDAE31D9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64161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CustomShape 1"/>
          <p:cNvSpPr/>
          <p:nvPr/>
        </p:nvSpPr>
        <p:spPr>
          <a:xfrm>
            <a:off x="3883801" y="8685414"/>
            <a:ext cx="2966893" cy="45193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Autofit/>
          </a:bodyPr>
          <a:lstStyle/>
          <a:p>
            <a:pPr marL="216000" indent="-212040" algn="r">
              <a:lnSpc>
                <a:spcPct val="100000"/>
              </a:lnSpc>
              <a:tabLst>
                <a:tab pos="0" algn="l"/>
              </a:tabLst>
            </a:pPr>
            <a:fld id="{98118A33-19BD-4CBE-90A6-7E60596FD1AA}" type="slidenum">
              <a:rPr lang="ru-RU" sz="1200" b="0" strike="noStrike" spc="-1">
                <a:solidFill>
                  <a:srgbClr val="000000"/>
                </a:solidFill>
                <a:latin typeface="Times New Roman"/>
                <a:ea typeface="Microsoft YaHei"/>
              </a:rPr>
              <a:t>7</a:t>
            </a:fld>
            <a:endParaRPr lang="ru-RU" sz="1200" b="0" strike="noStrike" spc="-1">
              <a:latin typeface="Arial"/>
            </a:endParaRPr>
          </a:p>
        </p:txBody>
      </p:sp>
      <p:sp>
        <p:nvSpPr>
          <p:cNvPr id="206" name="CustomShape 2"/>
          <p:cNvSpPr/>
          <p:nvPr/>
        </p:nvSpPr>
        <p:spPr>
          <a:xfrm>
            <a:off x="3883801" y="8685413"/>
            <a:ext cx="2968719" cy="45325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Autofit/>
          </a:bodyPr>
          <a:lstStyle/>
          <a:p>
            <a:pPr marL="216000" indent="-212040" algn="r">
              <a:lnSpc>
                <a:spcPct val="100000"/>
              </a:lnSpc>
              <a:tabLst>
                <a:tab pos="0" algn="l"/>
              </a:tabLst>
            </a:pPr>
            <a:fld id="{67674633-8E0B-476B-8150-6926D733C879}" type="slidenum">
              <a:rPr lang="ru-RU" sz="1200" b="0" strike="noStrike" spc="-1">
                <a:solidFill>
                  <a:srgbClr val="000000"/>
                </a:solidFill>
                <a:latin typeface="Times New Roman"/>
                <a:ea typeface="Microsoft YaHei"/>
              </a:rPr>
              <a:t>7</a:t>
            </a:fld>
            <a:endParaRPr lang="ru-RU" sz="1200" b="0" strike="noStrike" spc="-1">
              <a:latin typeface="Arial"/>
            </a:endParaRPr>
          </a:p>
        </p:txBody>
      </p:sp>
      <p:sp>
        <p:nvSpPr>
          <p:cNvPr id="207" name="PlaceHolder 3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7413"/>
          </a:xfrm>
          <a:prstGeom prst="rect">
            <a:avLst/>
          </a:prstGeom>
        </p:spPr>
      </p:sp>
      <p:sp>
        <p:nvSpPr>
          <p:cNvPr id="208" name="PlaceHolder 4"/>
          <p:cNvSpPr>
            <a:spLocks noGrp="1"/>
          </p:cNvSpPr>
          <p:nvPr>
            <p:ph type="body"/>
          </p:nvPr>
        </p:nvSpPr>
        <p:spPr>
          <a:xfrm>
            <a:off x="686128" y="4343535"/>
            <a:ext cx="5485375" cy="411376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endParaRPr lang="ru-RU" sz="20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265255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2725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9863" algn="l"/>
                <a:tab pos="10779125" algn="l"/>
                <a:tab pos="107807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9863" algn="l"/>
                <a:tab pos="10779125" algn="l"/>
                <a:tab pos="107807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9863" algn="l"/>
                <a:tab pos="10779125" algn="l"/>
                <a:tab pos="107807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9863" algn="l"/>
                <a:tab pos="10779125" algn="l"/>
                <a:tab pos="107807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9863" algn="l"/>
                <a:tab pos="10779125" algn="l"/>
                <a:tab pos="107807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9863" algn="l"/>
                <a:tab pos="10779125" algn="l"/>
                <a:tab pos="107807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9863" algn="l"/>
                <a:tab pos="10779125" algn="l"/>
                <a:tab pos="107807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9863" algn="l"/>
                <a:tab pos="10779125" algn="l"/>
                <a:tab pos="107807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9863" algn="l"/>
                <a:tab pos="10779125" algn="l"/>
                <a:tab pos="107807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215900" marR="0" lvl="0" indent="-212725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9863" algn="l"/>
                <a:tab pos="10779125" algn="l"/>
                <a:tab pos="10780713" algn="l"/>
              </a:tabLst>
              <a:defRPr/>
            </a:pPr>
            <a:fld id="{7D59E060-4E78-42B4-A588-B1E67155A0B5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+mn-cs"/>
              </a:rPr>
              <a:pPr marL="215900" marR="0" lvl="0" indent="-212725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  <a:tab pos="10329863" algn="l"/>
                  <a:tab pos="10779125" algn="l"/>
                  <a:tab pos="10780713" algn="l"/>
                </a:tabLst>
                <a:defRPr/>
              </a:pPr>
              <a:t>9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20483" name="Text Box 1"/>
          <p:cNvSpPr txBox="1">
            <a:spLocks noChangeArrowheads="1"/>
          </p:cNvSpPr>
          <p:nvPr/>
        </p:nvSpPr>
        <p:spPr bwMode="auto">
          <a:xfrm>
            <a:off x="3829050" y="9444038"/>
            <a:ext cx="2927350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 marL="215900" indent="-212725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9863" algn="l"/>
                <a:tab pos="10779125" algn="l"/>
                <a:tab pos="107807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9863" algn="l"/>
                <a:tab pos="10779125" algn="l"/>
                <a:tab pos="107807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9863" algn="l"/>
                <a:tab pos="10779125" algn="l"/>
                <a:tab pos="107807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9863" algn="l"/>
                <a:tab pos="10779125" algn="l"/>
                <a:tab pos="107807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9863" algn="l"/>
                <a:tab pos="10779125" algn="l"/>
                <a:tab pos="107807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9863" algn="l"/>
                <a:tab pos="10779125" algn="l"/>
                <a:tab pos="107807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9863" algn="l"/>
                <a:tab pos="10779125" algn="l"/>
                <a:tab pos="107807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9863" algn="l"/>
                <a:tab pos="10779125" algn="l"/>
                <a:tab pos="107807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9863" algn="l"/>
                <a:tab pos="10779125" algn="l"/>
                <a:tab pos="107807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215900" marR="0" lvl="0" indent="-212725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9863" algn="l"/>
                <a:tab pos="10779125" algn="l"/>
                <a:tab pos="10780713" algn="l"/>
              </a:tabLst>
              <a:defRPr/>
            </a:pPr>
            <a:fld id="{59774E9E-5318-4B5C-A857-A8C2B309A6D7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Segoe UI" panose="020B0502040204020203" pitchFamily="34" charset="0"/>
              </a:rPr>
              <a:pPr marL="215900" marR="0" lvl="0" indent="-212725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  <a:tab pos="10329863" algn="l"/>
                  <a:tab pos="10779125" algn="l"/>
                  <a:tab pos="10780713" algn="l"/>
                </a:tabLst>
                <a:defRPr/>
              </a:pPr>
              <a:t>9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Segoe UI" panose="020B0502040204020203" pitchFamily="34" charset="0"/>
            </a:endParaRPr>
          </a:p>
        </p:txBody>
      </p:sp>
      <p:sp>
        <p:nvSpPr>
          <p:cNvPr id="20484" name="Rectangle 2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263" y="746125"/>
            <a:ext cx="6624637" cy="372745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0485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676275" y="4722813"/>
            <a:ext cx="5408613" cy="447357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15893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16E9EE-990E-4477-9221-74DDAE31D92E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55004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dirty="0"/>
              <a:t>79% - положительное отношение</a:t>
            </a:r>
          </a:p>
          <a:p>
            <a:r>
              <a:rPr lang="ru-RU" sz="1200" dirty="0"/>
              <a:t>12% -  отрицательное отношение</a:t>
            </a:r>
          </a:p>
          <a:p>
            <a:r>
              <a:rPr lang="ru-RU" sz="1200" dirty="0"/>
              <a:t>9% - противоречивое отношение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F938F6-83D0-44CE-B7F7-9D8ECF6AC85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18890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A898A-AA0C-4252-9E85-DA224DF4C496}" type="datetimeFigureOut">
              <a:rPr lang="ru-RU" smtClean="0"/>
              <a:t>19.05.2023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A6305-C285-42FD-8761-205978E8F1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09809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A898A-AA0C-4252-9E85-DA224DF4C496}" type="datetimeFigureOut">
              <a:rPr lang="ru-RU" smtClean="0"/>
              <a:t>19.05.2023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A6305-C285-42FD-8761-205978E8F1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09048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A898A-AA0C-4252-9E85-DA224DF4C496}" type="datetimeFigureOut">
              <a:rPr lang="ru-RU" smtClean="0"/>
              <a:t>19.05.2023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A6305-C285-42FD-8761-205978E8F1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36135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4D7D1-1645-4879-AB9E-D32CD3469D23}" type="datetimeFigureOut">
              <a:rPr lang="ru-RU" smtClean="0"/>
              <a:t>19.05.2023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22E47-AA1D-4057-8FD7-F2DD6945F4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53747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4D7D1-1645-4879-AB9E-D32CD3469D23}" type="datetimeFigureOut">
              <a:rPr lang="ru-RU" smtClean="0"/>
              <a:t>19.05.2023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22E47-AA1D-4057-8FD7-F2DD6945F4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87202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4D7D1-1645-4879-AB9E-D32CD3469D23}" type="datetimeFigureOut">
              <a:rPr lang="ru-RU" smtClean="0"/>
              <a:t>19.05.2023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22E47-AA1D-4057-8FD7-F2DD6945F4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99908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4D7D1-1645-4879-AB9E-D32CD3469D23}" type="datetimeFigureOut">
              <a:rPr lang="ru-RU" smtClean="0"/>
              <a:t>19.05.2023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22E47-AA1D-4057-8FD7-F2DD6945F4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24944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4D7D1-1645-4879-AB9E-D32CD3469D23}" type="datetimeFigureOut">
              <a:rPr lang="ru-RU" smtClean="0"/>
              <a:t>19.05.2023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22E47-AA1D-4057-8FD7-F2DD6945F4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90886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4D7D1-1645-4879-AB9E-D32CD3469D23}" type="datetimeFigureOut">
              <a:rPr lang="ru-RU" smtClean="0"/>
              <a:t>19.05.2023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22E47-AA1D-4057-8FD7-F2DD6945F4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66760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4D7D1-1645-4879-AB9E-D32CD3469D23}" type="datetimeFigureOut">
              <a:rPr lang="ru-RU" smtClean="0"/>
              <a:t>19.05.2023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22E47-AA1D-4057-8FD7-F2DD6945F4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66847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4D7D1-1645-4879-AB9E-D32CD3469D23}" type="datetimeFigureOut">
              <a:rPr lang="ru-RU" smtClean="0"/>
              <a:t>19.05.2023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22E47-AA1D-4057-8FD7-F2DD6945F4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63303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A898A-AA0C-4252-9E85-DA224DF4C496}" type="datetimeFigureOut">
              <a:rPr lang="ru-RU" smtClean="0"/>
              <a:t>19.05.2023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A6305-C285-42FD-8761-205978E8F1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19101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4D7D1-1645-4879-AB9E-D32CD3469D23}" type="datetimeFigureOut">
              <a:rPr lang="ru-RU" smtClean="0"/>
              <a:t>19.05.2023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22E47-AA1D-4057-8FD7-F2DD6945F4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55494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4D7D1-1645-4879-AB9E-D32CD3469D23}" type="datetimeFigureOut">
              <a:rPr lang="ru-RU" smtClean="0"/>
              <a:t>19.05.2023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22E47-AA1D-4057-8FD7-F2DD6945F4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71135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4D7D1-1645-4879-AB9E-D32CD3469D23}" type="datetimeFigureOut">
              <a:rPr lang="ru-RU" smtClean="0"/>
              <a:t>19.05.2023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22E47-AA1D-4057-8FD7-F2DD6945F4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61063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 — сверх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5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77750733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A898A-AA0C-4252-9E85-DA224DF4C496}" type="datetimeFigureOut">
              <a:rPr lang="ru-RU" smtClean="0"/>
              <a:t>19.05.2023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A6305-C285-42FD-8761-205978E8F1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32946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A898A-AA0C-4252-9E85-DA224DF4C496}" type="datetimeFigureOut">
              <a:rPr lang="ru-RU" smtClean="0"/>
              <a:t>19.05.2023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A6305-C285-42FD-8761-205978E8F1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54672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A898A-AA0C-4252-9E85-DA224DF4C496}" type="datetimeFigureOut">
              <a:rPr lang="ru-RU" smtClean="0"/>
              <a:t>19.05.2023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A6305-C285-42FD-8761-205978E8F1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93166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A898A-AA0C-4252-9E85-DA224DF4C496}" type="datetimeFigureOut">
              <a:rPr lang="ru-RU" smtClean="0"/>
              <a:t>19.05.2023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A6305-C285-42FD-8761-205978E8F1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65600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A898A-AA0C-4252-9E85-DA224DF4C496}" type="datetimeFigureOut">
              <a:rPr lang="ru-RU" smtClean="0"/>
              <a:t>19.05.2023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A6305-C285-42FD-8761-205978E8F1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35748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A898A-AA0C-4252-9E85-DA224DF4C496}" type="datetimeFigureOut">
              <a:rPr lang="ru-RU" smtClean="0"/>
              <a:t>19.05.2023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A6305-C285-42FD-8761-205978E8F1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37367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A898A-AA0C-4252-9E85-DA224DF4C496}" type="datetimeFigureOut">
              <a:rPr lang="ru-RU" smtClean="0"/>
              <a:t>19.05.2023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A6305-C285-42FD-8761-205978E8F1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36951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2A898A-AA0C-4252-9E85-DA224DF4C496}" type="datetimeFigureOut">
              <a:rPr lang="ru-RU" smtClean="0"/>
              <a:t>19.05.2023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7A6305-C285-42FD-8761-205978E8F1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0120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94D7D1-1645-4879-AB9E-D32CD3469D23}" type="datetimeFigureOut">
              <a:rPr lang="ru-RU" smtClean="0"/>
              <a:t>19.05.2023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122E47-AA1D-4057-8FD7-F2DD6945F4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7604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8.jpe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31.jpeg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2.png"/><Relationship Id="rId5" Type="http://schemas.openxmlformats.org/officeDocument/2006/relationships/image" Target="../media/image41.jpeg"/><Relationship Id="rId4" Type="http://schemas.openxmlformats.org/officeDocument/2006/relationships/image" Target="../media/image40.png"/><Relationship Id="rId9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3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5.png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13.xml"/><Relationship Id="rId5" Type="http://schemas.openxmlformats.org/officeDocument/2006/relationships/diagramQuickStyle" Target="../diagrams/quickStyle13.xml"/><Relationship Id="rId10" Type="http://schemas.openxmlformats.org/officeDocument/2006/relationships/image" Target="../media/image14.png"/><Relationship Id="rId4" Type="http://schemas.openxmlformats.org/officeDocument/2006/relationships/diagramLayout" Target="../diagrams/layout13.xml"/><Relationship Id="rId9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5.xml"/><Relationship Id="rId13" Type="http://schemas.openxmlformats.org/officeDocument/2006/relationships/image" Target="../media/image30.png"/><Relationship Id="rId3" Type="http://schemas.openxmlformats.org/officeDocument/2006/relationships/diagramLayout" Target="../diagrams/layout14.xml"/><Relationship Id="rId7" Type="http://schemas.openxmlformats.org/officeDocument/2006/relationships/diagramData" Target="../diagrams/data15.xml"/><Relationship Id="rId12" Type="http://schemas.openxmlformats.org/officeDocument/2006/relationships/image" Target="../media/image19.png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4.xml"/><Relationship Id="rId11" Type="http://schemas.microsoft.com/office/2007/relationships/diagramDrawing" Target="../diagrams/drawing15.xml"/><Relationship Id="rId5" Type="http://schemas.openxmlformats.org/officeDocument/2006/relationships/diagramColors" Target="../diagrams/colors14.xml"/><Relationship Id="rId10" Type="http://schemas.openxmlformats.org/officeDocument/2006/relationships/diagramColors" Target="../diagrams/colors15.xml"/><Relationship Id="rId4" Type="http://schemas.openxmlformats.org/officeDocument/2006/relationships/diagramQuickStyle" Target="../diagrams/quickStyle14.xml"/><Relationship Id="rId9" Type="http://schemas.openxmlformats.org/officeDocument/2006/relationships/diagramQuickStyle" Target="../diagrams/quickStyle15.xml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6.xml"/><Relationship Id="rId3" Type="http://schemas.openxmlformats.org/officeDocument/2006/relationships/image" Target="../media/image32.png"/><Relationship Id="rId7" Type="http://schemas.openxmlformats.org/officeDocument/2006/relationships/diagramColors" Target="../diagrams/colors16.xm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3.xml"/><Relationship Id="rId6" Type="http://schemas.openxmlformats.org/officeDocument/2006/relationships/diagramQuickStyle" Target="../diagrams/quickStyle16.xml"/><Relationship Id="rId11" Type="http://schemas.openxmlformats.org/officeDocument/2006/relationships/image" Target="../media/image47.png"/><Relationship Id="rId5" Type="http://schemas.openxmlformats.org/officeDocument/2006/relationships/diagramLayout" Target="../diagrams/layout16.xml"/><Relationship Id="rId10" Type="http://schemas.openxmlformats.org/officeDocument/2006/relationships/image" Target="../media/image19.png"/><Relationship Id="rId4" Type="http://schemas.openxmlformats.org/officeDocument/2006/relationships/diagramData" Target="../diagrams/data16.xml"/><Relationship Id="rId9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7.xml"/><Relationship Id="rId7" Type="http://schemas.microsoft.com/office/2007/relationships/diagramDrawing" Target="../diagrams/drawing17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17.xml"/><Relationship Id="rId5" Type="http://schemas.openxmlformats.org/officeDocument/2006/relationships/diagramQuickStyle" Target="../diagrams/quickStyle17.xml"/><Relationship Id="rId4" Type="http://schemas.openxmlformats.org/officeDocument/2006/relationships/diagramLayout" Target="../diagrams/layout1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3" Type="http://schemas.openxmlformats.org/officeDocument/2006/relationships/diagramLayout" Target="../diagrams/layout3.xml"/><Relationship Id="rId7" Type="http://schemas.openxmlformats.org/officeDocument/2006/relationships/diagramData" Target="../diagrams/data4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3.xml"/><Relationship Id="rId11" Type="http://schemas.microsoft.com/office/2007/relationships/diagramDrawing" Target="../diagrams/drawing4.xml"/><Relationship Id="rId5" Type="http://schemas.openxmlformats.org/officeDocument/2006/relationships/diagramColors" Target="../diagrams/colors3.xml"/><Relationship Id="rId10" Type="http://schemas.openxmlformats.org/officeDocument/2006/relationships/diagramColors" Target="../diagrams/colors4.xml"/><Relationship Id="rId4" Type="http://schemas.openxmlformats.org/officeDocument/2006/relationships/diagramQuickStyle" Target="../diagrams/quickStyle3.xml"/><Relationship Id="rId9" Type="http://schemas.openxmlformats.org/officeDocument/2006/relationships/diagramQuickStyle" Target="../diagrams/quickStyle4.xml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diagramData" Target="../diagrams/data5.xml"/><Relationship Id="rId18" Type="http://schemas.openxmlformats.org/officeDocument/2006/relationships/diagramData" Target="../diagrams/data6.xml"/><Relationship Id="rId26" Type="http://schemas.openxmlformats.org/officeDocument/2006/relationships/diagramColors" Target="../diagrams/colors7.xml"/><Relationship Id="rId21" Type="http://schemas.openxmlformats.org/officeDocument/2006/relationships/diagramColors" Target="../diagrams/colors6.xml"/><Relationship Id="rId34" Type="http://schemas.openxmlformats.org/officeDocument/2006/relationships/image" Target="../media/image16.png"/><Relationship Id="rId7" Type="http://schemas.openxmlformats.org/officeDocument/2006/relationships/image" Target="../media/image23.png"/><Relationship Id="rId12" Type="http://schemas.openxmlformats.org/officeDocument/2006/relationships/image" Target="../media/image26.png"/><Relationship Id="rId17" Type="http://schemas.microsoft.com/office/2007/relationships/diagramDrawing" Target="../diagrams/drawing5.xml"/><Relationship Id="rId25" Type="http://schemas.openxmlformats.org/officeDocument/2006/relationships/diagramQuickStyle" Target="../diagrams/quickStyle7.xml"/><Relationship Id="rId33" Type="http://schemas.openxmlformats.org/officeDocument/2006/relationships/image" Target="../media/image15.png"/><Relationship Id="rId2" Type="http://schemas.openxmlformats.org/officeDocument/2006/relationships/image" Target="../media/image20.png"/><Relationship Id="rId16" Type="http://schemas.openxmlformats.org/officeDocument/2006/relationships/diagramColors" Target="../diagrams/colors5.xml"/><Relationship Id="rId20" Type="http://schemas.openxmlformats.org/officeDocument/2006/relationships/diagramQuickStyle" Target="../diagrams/quickStyle6.xml"/><Relationship Id="rId29" Type="http://schemas.openxmlformats.org/officeDocument/2006/relationships/diagramLayout" Target="../diagrams/layout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png"/><Relationship Id="rId11" Type="http://schemas.openxmlformats.org/officeDocument/2006/relationships/image" Target="../media/image18.png"/><Relationship Id="rId24" Type="http://schemas.openxmlformats.org/officeDocument/2006/relationships/diagramLayout" Target="../diagrams/layout7.xml"/><Relationship Id="rId32" Type="http://schemas.microsoft.com/office/2007/relationships/diagramDrawing" Target="../diagrams/drawing8.xml"/><Relationship Id="rId37" Type="http://schemas.microsoft.com/office/2007/relationships/hdphoto" Target="../media/hdphoto2.wdp"/><Relationship Id="rId5" Type="http://schemas.openxmlformats.org/officeDocument/2006/relationships/image" Target="../media/image21.png"/><Relationship Id="rId15" Type="http://schemas.openxmlformats.org/officeDocument/2006/relationships/diagramQuickStyle" Target="../diagrams/quickStyle5.xml"/><Relationship Id="rId23" Type="http://schemas.openxmlformats.org/officeDocument/2006/relationships/diagramData" Target="../diagrams/data7.xml"/><Relationship Id="rId28" Type="http://schemas.openxmlformats.org/officeDocument/2006/relationships/diagramData" Target="../diagrams/data8.xml"/><Relationship Id="rId36" Type="http://schemas.openxmlformats.org/officeDocument/2006/relationships/image" Target="../media/image29.png"/><Relationship Id="rId10" Type="http://schemas.openxmlformats.org/officeDocument/2006/relationships/image" Target="../media/image19.png"/><Relationship Id="rId19" Type="http://schemas.openxmlformats.org/officeDocument/2006/relationships/diagramLayout" Target="../diagrams/layout6.xml"/><Relationship Id="rId31" Type="http://schemas.openxmlformats.org/officeDocument/2006/relationships/diagramColors" Target="../diagrams/colors8.xml"/><Relationship Id="rId4" Type="http://schemas.openxmlformats.org/officeDocument/2006/relationships/image" Target="../media/image17.png"/><Relationship Id="rId9" Type="http://schemas.openxmlformats.org/officeDocument/2006/relationships/image" Target="../media/image25.png"/><Relationship Id="rId14" Type="http://schemas.openxmlformats.org/officeDocument/2006/relationships/diagramLayout" Target="../diagrams/layout5.xml"/><Relationship Id="rId22" Type="http://schemas.microsoft.com/office/2007/relationships/diagramDrawing" Target="../diagrams/drawing6.xml"/><Relationship Id="rId27" Type="http://schemas.microsoft.com/office/2007/relationships/diagramDrawing" Target="../diagrams/drawing7.xml"/><Relationship Id="rId30" Type="http://schemas.openxmlformats.org/officeDocument/2006/relationships/diagramQuickStyle" Target="../diagrams/quickStyle8.xml"/><Relationship Id="rId35" Type="http://schemas.openxmlformats.org/officeDocument/2006/relationships/image" Target="../media/image28.png"/><Relationship Id="rId8" Type="http://schemas.openxmlformats.org/officeDocument/2006/relationships/image" Target="../media/image24.jpeg"/><Relationship Id="rId3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0.xml"/><Relationship Id="rId13" Type="http://schemas.openxmlformats.org/officeDocument/2006/relationships/image" Target="../media/image13.png"/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12" Type="http://schemas.microsoft.com/office/2007/relationships/diagramDrawing" Target="../diagrams/drawing10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diagramColors" Target="../diagrams/colors9.xml"/><Relationship Id="rId11" Type="http://schemas.openxmlformats.org/officeDocument/2006/relationships/diagramColors" Target="../diagrams/colors10.xml"/><Relationship Id="rId5" Type="http://schemas.openxmlformats.org/officeDocument/2006/relationships/diagramQuickStyle" Target="../diagrams/quickStyle9.xml"/><Relationship Id="rId15" Type="http://schemas.openxmlformats.org/officeDocument/2006/relationships/image" Target="../media/image19.png"/><Relationship Id="rId10" Type="http://schemas.openxmlformats.org/officeDocument/2006/relationships/diagramQuickStyle" Target="../diagrams/quickStyle10.xml"/><Relationship Id="rId4" Type="http://schemas.openxmlformats.org/officeDocument/2006/relationships/diagramLayout" Target="../diagrams/layout9.xml"/><Relationship Id="rId9" Type="http://schemas.openxmlformats.org/officeDocument/2006/relationships/diagramLayout" Target="../diagrams/layout10.xml"/><Relationship Id="rId1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Relationship Id="rId9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18A2C4-7EF4-553D-1FAC-7023112733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6800" y="1330326"/>
            <a:ext cx="10363200" cy="1470025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chemeClr val="accent6">
                    <a:lumMod val="75000"/>
                  </a:schemeClr>
                </a:solidFill>
              </a:rPr>
              <a:t>Многозадачность в структуре цифровой социализации: когнитивные и личностные факторы эффективности в контексте цифровизации общего образования</a:t>
            </a:r>
            <a:br>
              <a:rPr lang="ru-RU" sz="3200" b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sz="3200" b="1" dirty="0">
                <a:solidFill>
                  <a:schemeClr val="accent6">
                    <a:lumMod val="75000"/>
                  </a:schemeClr>
                </a:solidFill>
              </a:rPr>
              <a:t>Проект РФФИ 19-29-14181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036AC8A-5373-3E31-7E2D-1A21574CDB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28800" y="3326130"/>
            <a:ext cx="8534400" cy="1577340"/>
          </a:xfrm>
        </p:spPr>
        <p:txBody>
          <a:bodyPr>
            <a:normAutofit lnSpcReduction="10000"/>
          </a:bodyPr>
          <a:lstStyle/>
          <a:p>
            <a:r>
              <a:rPr lang="ru-RU" dirty="0"/>
              <a:t>Солдатова Галина Владимировна</a:t>
            </a:r>
          </a:p>
          <a:p>
            <a:r>
              <a:rPr lang="ru-RU" dirty="0"/>
              <a:t>Факультет психологии МГУ имени М.В. Ломоносова</a:t>
            </a:r>
          </a:p>
          <a:p>
            <a:endParaRPr lang="ru-RU" dirty="0"/>
          </a:p>
        </p:txBody>
      </p:sp>
      <p:pic>
        <p:nvPicPr>
          <p:cNvPr id="5" name="Изображение 7">
            <a:extLst>
              <a:ext uri="{FF2B5EF4-FFF2-40B4-BE49-F238E27FC236}">
                <a16:creationId xmlns:a16="http://schemas.microsoft.com/office/drawing/2014/main" id="{2729499E-B9AC-3E00-8EEB-3201163B6A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2606" y="4750276"/>
            <a:ext cx="3506787" cy="202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44417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63FACAFA-85EF-5F0C-FA78-4D49E9C5E7D3}"/>
              </a:ext>
            </a:extLst>
          </p:cNvPr>
          <p:cNvSpPr/>
          <p:nvPr/>
        </p:nvSpPr>
        <p:spPr>
          <a:xfrm>
            <a:off x="-20320" y="3989"/>
            <a:ext cx="12212320" cy="754053"/>
          </a:xfrm>
          <a:prstGeom prst="rect">
            <a:avLst/>
          </a:prstGeom>
          <a:solidFill>
            <a:srgbClr val="632E62">
              <a:lumMod val="40000"/>
              <a:lumOff val="6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solidFill>
                  <a:srgbClr val="92278F">
                    <a:lumMod val="40000"/>
                    <a:lumOff val="60000"/>
                  </a:srgbClr>
                </a:solidFill>
              </a:ln>
              <a:solidFill>
                <a:srgbClr val="5982DB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7411" name="Группа 1"/>
          <p:cNvGrpSpPr>
            <a:grpSpLocks/>
          </p:cNvGrpSpPr>
          <p:nvPr/>
        </p:nvGrpSpPr>
        <p:grpSpPr bwMode="auto">
          <a:xfrm>
            <a:off x="6315076" y="3274277"/>
            <a:ext cx="5876924" cy="3571875"/>
            <a:chOff x="7352177" y="917790"/>
            <a:chExt cx="5064412" cy="2915873"/>
          </a:xfrm>
        </p:grpSpPr>
        <p:pic>
          <p:nvPicPr>
            <p:cNvPr id="17415" name="Picture 4" descr="C:\Users\MI\AppData\Local\Temp\Rar$DRa13936.48018\1131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31" t="11129" r="3677" b="11317"/>
            <a:stretch>
              <a:fillRect/>
            </a:stretch>
          </p:blipFill>
          <p:spPr bwMode="auto">
            <a:xfrm>
              <a:off x="7352177" y="917790"/>
              <a:ext cx="5064412" cy="29158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16" name="Picture 5" descr="C:\Users\MI\Dropbox\Скриншоты\Скриншот 2020-05-24 21.26.06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39" t="2534" r="5579" b="5121"/>
            <a:stretch>
              <a:fillRect/>
            </a:stretch>
          </p:blipFill>
          <p:spPr bwMode="auto">
            <a:xfrm>
              <a:off x="8040035" y="1232030"/>
              <a:ext cx="3572921" cy="2069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7412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1550" y="4373182"/>
            <a:ext cx="1946275" cy="2316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3" name="TextBox 2"/>
          <p:cNvSpPr txBox="1">
            <a:spLocks noChangeArrowheads="1"/>
          </p:cNvSpPr>
          <p:nvPr/>
        </p:nvSpPr>
        <p:spPr bwMode="auto">
          <a:xfrm>
            <a:off x="328657" y="2629676"/>
            <a:ext cx="12379882" cy="2708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altLang="ru-RU" sz="2400" dirty="0"/>
              <a:t>Схема </a:t>
            </a:r>
            <a:r>
              <a:rPr lang="ru-RU" altLang="ru-RU" sz="2400" dirty="0" err="1"/>
              <a:t>квазиэксперимента</a:t>
            </a:r>
            <a:r>
              <a:rPr lang="ru-RU" altLang="ru-RU" sz="2400" dirty="0"/>
              <a:t> с использованием компьютера и смартфона </a:t>
            </a:r>
          </a:p>
          <a:p>
            <a:r>
              <a:rPr lang="ru-RU" altLang="ru-RU" sz="2000" b="1" dirty="0"/>
              <a:t>Задачи: </a:t>
            </a:r>
          </a:p>
          <a:p>
            <a:r>
              <a:rPr lang="ru-RU" altLang="ru-RU" dirty="0"/>
              <a:t>1) онлайн-поиск для определения неизвестного слова</a:t>
            </a:r>
          </a:p>
          <a:p>
            <a:r>
              <a:rPr lang="ru-RU" altLang="ru-RU" dirty="0"/>
              <a:t>2) решение нескольких арифметических задач и задач-анаграмм</a:t>
            </a:r>
          </a:p>
          <a:p>
            <a:r>
              <a:rPr lang="ru-RU" altLang="ru-RU" dirty="0"/>
              <a:t>3) чтение текста онлайн </a:t>
            </a:r>
          </a:p>
          <a:p>
            <a:r>
              <a:rPr lang="ru-RU" altLang="ru-RU" dirty="0"/>
              <a:t>4) просмотр короткого видео</a:t>
            </a:r>
          </a:p>
          <a:p>
            <a:r>
              <a:rPr lang="ru-RU" altLang="ru-RU" dirty="0"/>
              <a:t>5) участие в смс-переписке  </a:t>
            </a:r>
          </a:p>
          <a:p>
            <a:r>
              <a:rPr lang="ru-RU" altLang="ru-RU" dirty="0"/>
              <a:t>На фоне: звуковая дорожка</a:t>
            </a:r>
            <a:br>
              <a:rPr lang="ru-RU" altLang="ru-RU" b="1" dirty="0"/>
            </a:br>
            <a:endParaRPr lang="ru-RU" altLang="ru-RU" b="1" dirty="0"/>
          </a:p>
        </p:txBody>
      </p:sp>
      <p:sp>
        <p:nvSpPr>
          <p:cNvPr id="7" name="Скругленная прямоугольная выноска 6"/>
          <p:cNvSpPr/>
          <p:nvPr/>
        </p:nvSpPr>
        <p:spPr>
          <a:xfrm>
            <a:off x="160213" y="5196061"/>
            <a:ext cx="4408488" cy="1436688"/>
          </a:xfrm>
          <a:prstGeom prst="wedgeRoundRectCallout">
            <a:avLst>
              <a:gd name="adj1" fmla="val -3022"/>
              <a:gd name="adj2" fmla="val 63841"/>
              <a:gd name="adj3" fmla="val 16667"/>
            </a:avLst>
          </a:prstGeom>
          <a:solidFill>
            <a:srgbClr val="00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sz="2300" i="1" dirty="0">
                <a:solidFill>
                  <a:srgbClr val="FFFFFF"/>
                </a:solidFill>
                <a:cs typeface="Arial" pitchFamily="34" charset="0"/>
              </a:rPr>
              <a:t>«Постарайся выполнить задания, как можно быстрее. С окнами можно работать так, как тебе будет удобно»</a:t>
            </a:r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id="{DAF140B2-542B-CA92-A159-849E359FBD15}"/>
              </a:ext>
            </a:extLst>
          </p:cNvPr>
          <p:cNvSpPr/>
          <p:nvPr/>
        </p:nvSpPr>
        <p:spPr>
          <a:xfrm>
            <a:off x="20543" y="7050"/>
            <a:ext cx="616229" cy="506620"/>
          </a:xfrm>
          <a:prstGeom prst="ellipse">
            <a:avLst/>
          </a:prstGeom>
          <a:blipFill rotWithShape="1">
            <a:blip r:embed="rId5"/>
            <a:srcRect/>
            <a:stretch>
              <a:fillRect/>
            </a:stretch>
          </a:blipFill>
        </p:spPr>
        <p:style>
          <a:lnRef idx="1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0" name="TextBox 2"/>
          <p:cNvSpPr txBox="1">
            <a:spLocks noChangeArrowheads="1"/>
          </p:cNvSpPr>
          <p:nvPr/>
        </p:nvSpPr>
        <p:spPr bwMode="auto">
          <a:xfrm>
            <a:off x="148668" y="793499"/>
            <a:ext cx="11894664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sz="2400" b="1" u="sng" dirty="0">
                <a:latin typeface="+mn-lt"/>
                <a:cs typeface="Times New Roman" panose="02020603050405020304" pitchFamily="18" charset="0"/>
              </a:rPr>
              <a:t>ДЛЯ ОЦЕНКИ КОГНИТИВНЫХ ОСОБЕННОСТЕЙ: </a:t>
            </a:r>
          </a:p>
          <a:p>
            <a:pPr marL="342900" indent="-342900" algn="ctr">
              <a:buFont typeface="Wingdings" panose="05000000000000000000" pitchFamily="2" charset="2"/>
              <a:buChar char="ü"/>
            </a:pPr>
            <a:r>
              <a:rPr lang="ru-RU" sz="2400" dirty="0">
                <a:latin typeface="+mn-lt"/>
                <a:cs typeface="Times New Roman" panose="02020603050405020304" pitchFamily="18" charset="0"/>
              </a:rPr>
              <a:t>Нейропсихологический блок методик (</a:t>
            </a:r>
            <a:r>
              <a:rPr lang="ru-RU" sz="2400" dirty="0" err="1">
                <a:latin typeface="+mn-lt"/>
                <a:cs typeface="Times New Roman" panose="02020603050405020304" pitchFamily="18" charset="0"/>
              </a:rPr>
              <a:t>Т.В.Ахутина</a:t>
            </a:r>
            <a:r>
              <a:rPr lang="ru-RU" sz="2400" dirty="0">
                <a:latin typeface="+mn-lt"/>
                <a:cs typeface="Times New Roman" panose="02020603050405020304" pitchFamily="18" charset="0"/>
              </a:rPr>
              <a:t>, 2016)</a:t>
            </a:r>
          </a:p>
          <a:p>
            <a:pPr marL="342900" indent="-342900" algn="ctr">
              <a:buFont typeface="Wingdings" panose="05000000000000000000" pitchFamily="2" charset="2"/>
              <a:buChar char="ü"/>
            </a:pPr>
            <a:r>
              <a:rPr lang="ru-RU" altLang="ru-RU" sz="2400" dirty="0">
                <a:latin typeface="+mn-lt"/>
                <a:cs typeface="Times New Roman" panose="02020603050405020304" pitchFamily="18" charset="0"/>
              </a:rPr>
              <a:t>Компьютерный тест на оценку исполнительных функций «</a:t>
            </a:r>
            <a:r>
              <a:rPr lang="ru-RU" altLang="ru-RU" sz="2400" dirty="0" err="1">
                <a:latin typeface="+mn-lt"/>
                <a:cs typeface="Times New Roman" panose="02020603050405020304" pitchFamily="18" charset="0"/>
              </a:rPr>
              <a:t>Dots</a:t>
            </a:r>
            <a:r>
              <a:rPr lang="ru-RU" altLang="ru-RU" sz="2400" dirty="0">
                <a:latin typeface="+mn-lt"/>
                <a:cs typeface="Times New Roman" panose="02020603050405020304" pitchFamily="18" charset="0"/>
              </a:rPr>
              <a:t>: </a:t>
            </a:r>
            <a:r>
              <a:rPr lang="ru-RU" altLang="ru-RU" sz="2400" dirty="0" err="1">
                <a:latin typeface="+mn-lt"/>
                <a:cs typeface="Times New Roman" panose="02020603050405020304" pitchFamily="18" charset="0"/>
              </a:rPr>
              <a:t>Hearts</a:t>
            </a:r>
            <a:r>
              <a:rPr lang="ru-RU" altLang="ru-RU" sz="2400" dirty="0">
                <a:latin typeface="+mn-lt"/>
                <a:cs typeface="Times New Roman" panose="02020603050405020304" pitchFamily="18" charset="0"/>
              </a:rPr>
              <a:t> &amp; </a:t>
            </a:r>
            <a:r>
              <a:rPr lang="ru-RU" altLang="ru-RU" sz="2400" dirty="0" err="1">
                <a:latin typeface="+mn-lt"/>
                <a:cs typeface="Times New Roman" panose="02020603050405020304" pitchFamily="18" charset="0"/>
              </a:rPr>
              <a:t>Flowers</a:t>
            </a:r>
            <a:r>
              <a:rPr lang="ru-RU" altLang="ru-RU" sz="2400" dirty="0">
                <a:latin typeface="+mn-lt"/>
                <a:cs typeface="Times New Roman" panose="02020603050405020304" pitchFamily="18" charset="0"/>
              </a:rPr>
              <a:t>» </a:t>
            </a:r>
          </a:p>
          <a:p>
            <a:endParaRPr lang="ru-RU" altLang="ru-RU" sz="2400" b="1" dirty="0">
              <a:latin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2CF7D53-2C86-7A7E-73E7-064707F8B990}"/>
              </a:ext>
            </a:extLst>
          </p:cNvPr>
          <p:cNvSpPr txBox="1"/>
          <p:nvPr/>
        </p:nvSpPr>
        <p:spPr>
          <a:xfrm>
            <a:off x="1223963" y="2165168"/>
            <a:ext cx="101822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u="sng" dirty="0">
                <a:latin typeface="+mn-lt"/>
                <a:cs typeface="Times New Roman" panose="02020603050405020304" pitchFamily="18" charset="0"/>
              </a:rPr>
              <a:t>ДЛЯ ОЦЕНКИ </a:t>
            </a:r>
            <a:r>
              <a:rPr lang="ru-RU" sz="2400" b="1" u="sng" dirty="0">
                <a:cs typeface="Times New Roman" panose="02020603050405020304" pitchFamily="18" charset="0"/>
              </a:rPr>
              <a:t>ДЕЯТЕЛЬНОСТИ В ФОРМАТЕ МЕДИАМНОГОЗАДАЧНОСТИ</a:t>
            </a:r>
            <a:endParaRPr lang="ru-RU" sz="2400" b="1" u="sng" dirty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E5EC500-3C18-033F-C525-1C1505ABD3FA}"/>
              </a:ext>
            </a:extLst>
          </p:cNvPr>
          <p:cNvSpPr txBox="1"/>
          <p:nvPr/>
        </p:nvSpPr>
        <p:spPr>
          <a:xfrm>
            <a:off x="2739078" y="-50800"/>
            <a:ext cx="7274560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300" b="1" dirty="0">
                <a:solidFill>
                  <a:schemeClr val="accent5">
                    <a:lumMod val="75000"/>
                  </a:schemeClr>
                </a:solidFill>
              </a:rPr>
              <a:t>МЕТОДЫ ИССЛЕДОВАНИЯ</a:t>
            </a:r>
          </a:p>
        </p:txBody>
      </p:sp>
    </p:spTree>
    <p:extLst>
      <p:ext uri="{BB962C8B-B14F-4D97-AF65-F5344CB8AC3E}">
        <p14:creationId xmlns:p14="http://schemas.microsoft.com/office/powerpoint/2010/main" val="24951196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7207" y="-292891"/>
            <a:ext cx="11459218" cy="1391481"/>
          </a:xfrm>
        </p:spPr>
        <p:txBody>
          <a:bodyPr>
            <a:normAutofit/>
          </a:bodyPr>
          <a:lstStyle/>
          <a:p>
            <a:pPr algn="ctr"/>
            <a:r>
              <a:rPr lang="ru-RU" sz="4200" dirty="0">
                <a:solidFill>
                  <a:schemeClr val="accent6">
                    <a:lumMod val="75000"/>
                  </a:schemeClr>
                </a:solidFill>
              </a:rPr>
              <a:t>Целенаправленная и нецеленаправленная ММЗ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-96010" y="980280"/>
            <a:ext cx="12192000" cy="2750617"/>
          </a:xfrm>
          <a:prstGeom prst="rect">
            <a:avLst/>
          </a:prstGeom>
          <a:ln>
            <a:noFill/>
          </a:ln>
        </p:spPr>
      </p:sp>
      <p:sp>
        <p:nvSpPr>
          <p:cNvPr id="18" name="Полилиния 17"/>
          <p:cNvSpPr/>
          <p:nvPr/>
        </p:nvSpPr>
        <p:spPr>
          <a:xfrm>
            <a:off x="155575" y="980280"/>
            <a:ext cx="5327987" cy="2749867"/>
          </a:xfrm>
          <a:custGeom>
            <a:avLst/>
            <a:gdLst>
              <a:gd name="connsiteX0" fmla="*/ 0 w 5028173"/>
              <a:gd name="connsiteY0" fmla="*/ 0 h 2653903"/>
              <a:gd name="connsiteX1" fmla="*/ 5028173 w 5028173"/>
              <a:gd name="connsiteY1" fmla="*/ 0 h 2653903"/>
              <a:gd name="connsiteX2" fmla="*/ 5028173 w 5028173"/>
              <a:gd name="connsiteY2" fmla="*/ 2653903 h 2653903"/>
              <a:gd name="connsiteX3" fmla="*/ 0 w 5028173"/>
              <a:gd name="connsiteY3" fmla="*/ 2653903 h 2653903"/>
              <a:gd name="connsiteX4" fmla="*/ 0 w 5028173"/>
              <a:gd name="connsiteY4" fmla="*/ 0 h 2653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28173" h="2653903">
                <a:moveTo>
                  <a:pt x="0" y="0"/>
                </a:moveTo>
                <a:lnTo>
                  <a:pt x="5028173" y="0"/>
                </a:lnTo>
                <a:lnTo>
                  <a:pt x="5028173" y="2653903"/>
                </a:lnTo>
                <a:lnTo>
                  <a:pt x="0" y="2653903"/>
                </a:lnTo>
                <a:lnTo>
                  <a:pt x="0" y="0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marL="0" marR="0" lvl="0" indent="0" algn="ctr" defTabSz="1066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Целенаправленная ММЗ 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– эффективность выполнения заданий, оговоренных в инструкции и требующих целенаправленного переключения внимания.</a:t>
            </a:r>
          </a:p>
        </p:txBody>
      </p:sp>
      <p:sp>
        <p:nvSpPr>
          <p:cNvPr id="19" name="Полилиния 18"/>
          <p:cNvSpPr/>
          <p:nvPr/>
        </p:nvSpPr>
        <p:spPr>
          <a:xfrm>
            <a:off x="155575" y="3962983"/>
            <a:ext cx="5327987" cy="2749867"/>
          </a:xfrm>
          <a:custGeom>
            <a:avLst/>
            <a:gdLst>
              <a:gd name="connsiteX0" fmla="*/ 0 w 5172236"/>
              <a:gd name="connsiteY0" fmla="*/ 0 h 2653903"/>
              <a:gd name="connsiteX1" fmla="*/ 5172236 w 5172236"/>
              <a:gd name="connsiteY1" fmla="*/ 0 h 2653903"/>
              <a:gd name="connsiteX2" fmla="*/ 5172236 w 5172236"/>
              <a:gd name="connsiteY2" fmla="*/ 2653903 h 2653903"/>
              <a:gd name="connsiteX3" fmla="*/ 0 w 5172236"/>
              <a:gd name="connsiteY3" fmla="*/ 2653903 h 2653903"/>
              <a:gd name="connsiteX4" fmla="*/ 0 w 5172236"/>
              <a:gd name="connsiteY4" fmla="*/ 0 h 2653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72236" h="2653903">
                <a:moveTo>
                  <a:pt x="0" y="0"/>
                </a:moveTo>
                <a:lnTo>
                  <a:pt x="5172236" y="0"/>
                </a:lnTo>
                <a:lnTo>
                  <a:pt x="5172236" y="2653903"/>
                </a:lnTo>
                <a:lnTo>
                  <a:pt x="0" y="2653903"/>
                </a:lnTo>
                <a:lnTo>
                  <a:pt x="0" y="0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marL="0" marR="0" lvl="0" indent="0" algn="ctr" defTabSz="1066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Нецеленаправленная ММЗ 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– эффективность выполнения заданий, не оговоренных в инструкции.</a:t>
            </a:r>
          </a:p>
        </p:txBody>
      </p:sp>
      <p:sp>
        <p:nvSpPr>
          <p:cNvPr id="11" name="AutoShape 6" descr="https://otkani.pro/wp-content/uploads/2021/11/Skipidar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40" name="Picture 16" descr="https://media.moddb.com/images/downloads/1/135/134683/bb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7109" y="4619500"/>
            <a:ext cx="1931371" cy="1363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kingbong.ru/media/product_webp_images/Question_Mark.svg_iZot1w4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9157" y="5086817"/>
            <a:ext cx="2008303" cy="1506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s://cdn.onlinewebfonts.com/svg/download_41658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3898" y="4599133"/>
            <a:ext cx="1419267" cy="1426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6" t="7186" r="5953" b="8496"/>
          <a:stretch/>
        </p:blipFill>
        <p:spPr>
          <a:xfrm>
            <a:off x="9912424" y="4365104"/>
            <a:ext cx="1944216" cy="1872208"/>
          </a:xfrm>
          <a:prstGeom prst="rect">
            <a:avLst/>
          </a:prstGeom>
        </p:spPr>
      </p:pic>
      <p:grpSp>
        <p:nvGrpSpPr>
          <p:cNvPr id="23" name="Группа 1"/>
          <p:cNvGrpSpPr>
            <a:grpSpLocks/>
          </p:cNvGrpSpPr>
          <p:nvPr/>
        </p:nvGrpSpPr>
        <p:grpSpPr bwMode="auto">
          <a:xfrm>
            <a:off x="5999990" y="1165540"/>
            <a:ext cx="3600029" cy="2440744"/>
            <a:chOff x="7352177" y="917790"/>
            <a:chExt cx="5064412" cy="2915873"/>
          </a:xfrm>
        </p:grpSpPr>
        <p:pic>
          <p:nvPicPr>
            <p:cNvPr id="24" name="Picture 4" descr="C:\Users\MI\AppData\Local\Temp\Rar$DRa13936.48018\1131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31" t="11129" r="3677" b="11317"/>
            <a:stretch>
              <a:fillRect/>
            </a:stretch>
          </p:blipFill>
          <p:spPr bwMode="auto">
            <a:xfrm>
              <a:off x="7352177" y="917790"/>
              <a:ext cx="5064412" cy="29158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5" descr="C:\Users\MI\Dropbox\Скриншоты\Скриншот 2020-05-24 21.26.06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39" t="2534" r="5579" b="5121"/>
            <a:stretch>
              <a:fillRect/>
            </a:stretch>
          </p:blipFill>
          <p:spPr bwMode="auto">
            <a:xfrm>
              <a:off x="8040035" y="1232030"/>
              <a:ext cx="3572921" cy="2069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6" name="Рисунок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3966" y="1214876"/>
            <a:ext cx="1627187" cy="193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12" descr="https://kingbong.ru/media/product_webp_images/Question_Mark.svg_iZot1w4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4941" y="5086817"/>
            <a:ext cx="2008303" cy="1506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2" descr="https://kingbong.ru/media/product_webp_images/Question_Mark.svg_iZot1w4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1404" y="5091125"/>
            <a:ext cx="2008303" cy="1506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вал 4">
            <a:extLst>
              <a:ext uri="{FF2B5EF4-FFF2-40B4-BE49-F238E27FC236}">
                <a16:creationId xmlns:a16="http://schemas.microsoft.com/office/drawing/2014/main" id="{F3CA30E5-776B-7C7F-BC7E-9C36BF65DF66}"/>
              </a:ext>
            </a:extLst>
          </p:cNvPr>
          <p:cNvSpPr/>
          <p:nvPr/>
        </p:nvSpPr>
        <p:spPr>
          <a:xfrm>
            <a:off x="20543" y="7050"/>
            <a:ext cx="616229" cy="506620"/>
          </a:xfrm>
          <a:prstGeom prst="ellipse">
            <a:avLst/>
          </a:prstGeom>
          <a:blipFill rotWithShape="1">
            <a:blip r:embed="rId9"/>
            <a:srcRect/>
            <a:stretch>
              <a:fillRect/>
            </a:stretch>
          </a:blipFill>
        </p:spPr>
        <p:style>
          <a:lnRef idx="1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39596570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6772" y="-297873"/>
            <a:ext cx="10972800" cy="1143000"/>
          </a:xfrm>
        </p:spPr>
        <p:txBody>
          <a:bodyPr/>
          <a:lstStyle/>
          <a:p>
            <a:r>
              <a:rPr lang="ru-RU" dirty="0">
                <a:solidFill>
                  <a:schemeClr val="accent6">
                    <a:lumMod val="75000"/>
                  </a:schemeClr>
                </a:solidFill>
              </a:rPr>
              <a:t>Результаты    			           Выводы</a:t>
            </a:r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id="{F3CA30E5-776B-7C7F-BC7E-9C36BF65DF66}"/>
              </a:ext>
            </a:extLst>
          </p:cNvPr>
          <p:cNvSpPr/>
          <p:nvPr/>
        </p:nvSpPr>
        <p:spPr>
          <a:xfrm>
            <a:off x="20543" y="7050"/>
            <a:ext cx="616229" cy="506620"/>
          </a:xfrm>
          <a:prstGeom prst="ellipse">
            <a:avLst/>
          </a:prstGeom>
          <a:blipFill rotWithShape="1">
            <a:blip r:embed="rId2"/>
            <a:srcRect/>
            <a:stretch>
              <a:fillRect/>
            </a:stretch>
          </a:blipFill>
        </p:spPr>
        <p:style>
          <a:lnRef idx="1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323F0451-4F83-4A0F-2554-7F2C31E7AF7E}"/>
              </a:ext>
            </a:extLst>
          </p:cNvPr>
          <p:cNvGrpSpPr/>
          <p:nvPr/>
        </p:nvGrpSpPr>
        <p:grpSpPr>
          <a:xfrm>
            <a:off x="98287" y="581024"/>
            <a:ext cx="7001013" cy="6276975"/>
            <a:chOff x="98287" y="726312"/>
            <a:chExt cx="7078368" cy="6131688"/>
          </a:xfrm>
        </p:grpSpPr>
        <p:sp>
          <p:nvSpPr>
            <p:cNvPr id="8" name="Скругленный прямоугольник 7"/>
            <p:cNvSpPr/>
            <p:nvPr/>
          </p:nvSpPr>
          <p:spPr>
            <a:xfrm>
              <a:off x="98287" y="726312"/>
              <a:ext cx="7050659" cy="1085279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lvl="0"/>
              <a:r>
                <a:rPr lang="ru-RU" sz="1500" dirty="0">
                  <a:solidFill>
                    <a:schemeClr val="tx1"/>
                  </a:solidFill>
                </a:rPr>
                <a:t>Различия между </a:t>
              </a:r>
              <a:r>
                <a:rPr lang="ru-RU" sz="1500" dirty="0" err="1">
                  <a:solidFill>
                    <a:schemeClr val="tx1"/>
                  </a:solidFill>
                </a:rPr>
                <a:t>многозадачниками</a:t>
              </a:r>
              <a:r>
                <a:rPr lang="ru-RU" sz="1500" dirty="0">
                  <a:solidFill>
                    <a:schemeClr val="tx1"/>
                  </a:solidFill>
                </a:rPr>
                <a:t> и </a:t>
              </a:r>
              <a:r>
                <a:rPr lang="ru-RU" sz="1500" dirty="0" err="1">
                  <a:solidFill>
                    <a:schemeClr val="tx1"/>
                  </a:solidFill>
                </a:rPr>
                <a:t>однозадачниками</a:t>
              </a:r>
              <a:r>
                <a:rPr lang="ru-RU" sz="1500" dirty="0">
                  <a:solidFill>
                    <a:schemeClr val="tx1"/>
                  </a:solidFill>
                </a:rPr>
                <a:t> в целом по выборке: ММЗ связана с более низкой точностью выполнения пространственных задач, менее развитой функцией серийной организации, худшей </a:t>
              </a:r>
              <a:r>
                <a:rPr lang="ru-RU" sz="1500" dirty="0" err="1">
                  <a:solidFill>
                    <a:schemeClr val="tx1"/>
                  </a:solidFill>
                </a:rPr>
                <a:t>нейродинамикой</a:t>
              </a:r>
              <a:r>
                <a:rPr lang="ru-RU" sz="1500" dirty="0">
                  <a:solidFill>
                    <a:schemeClr val="tx1"/>
                  </a:solidFill>
                </a:rPr>
                <a:t>.</a:t>
              </a:r>
            </a:p>
          </p:txBody>
        </p:sp>
        <p:sp>
          <p:nvSpPr>
            <p:cNvPr id="9" name="Скругленный прямоугольник 8"/>
            <p:cNvSpPr/>
            <p:nvPr/>
          </p:nvSpPr>
          <p:spPr>
            <a:xfrm>
              <a:off x="125997" y="4158660"/>
              <a:ext cx="7050658" cy="1196102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lvl="0"/>
              <a:r>
                <a:rPr lang="ru-RU" sz="1500" dirty="0">
                  <a:solidFill>
                    <a:schemeClr val="tx1"/>
                  </a:solidFill>
                </a:rPr>
                <a:t>В целом по выборке не выявлено связей многозадачности</a:t>
              </a:r>
              <a:r>
                <a:rPr lang="en-US" sz="1500" dirty="0">
                  <a:solidFill>
                    <a:schemeClr val="tx1"/>
                  </a:solidFill>
                </a:rPr>
                <a:t> </a:t>
              </a:r>
              <a:r>
                <a:rPr lang="ru-RU" sz="1500" dirty="0">
                  <a:solidFill>
                    <a:schemeClr val="tx1"/>
                  </a:solidFill>
                </a:rPr>
                <a:t>со школьной успеваемостью. Однако выявлены возрастные различия: в младшем школьном возрасте успешнее </a:t>
              </a:r>
              <a:r>
                <a:rPr lang="ru-RU" sz="1500" dirty="0" err="1">
                  <a:solidFill>
                    <a:schemeClr val="tx1"/>
                  </a:solidFill>
                </a:rPr>
                <a:t>однозадачники</a:t>
              </a:r>
              <a:r>
                <a:rPr lang="ru-RU" sz="1500" dirty="0">
                  <a:solidFill>
                    <a:schemeClr val="tx1"/>
                  </a:solidFill>
                </a:rPr>
                <a:t>, однако к 11-13 годам эта разница пропадает, а в возрасте 14-16 лет большинство </a:t>
              </a:r>
              <a:r>
                <a:rPr lang="ru-RU" sz="1500" dirty="0" err="1">
                  <a:solidFill>
                    <a:schemeClr val="tx1"/>
                  </a:solidFill>
                </a:rPr>
                <a:t>многозадачников</a:t>
              </a:r>
              <a:r>
                <a:rPr lang="ru-RU" sz="1500" dirty="0">
                  <a:solidFill>
                    <a:schemeClr val="tx1"/>
                  </a:solidFill>
                </a:rPr>
                <a:t> имеют отличную успеваемость.</a:t>
              </a:r>
            </a:p>
          </p:txBody>
        </p:sp>
        <p:sp>
          <p:nvSpPr>
            <p:cNvPr id="10" name="Скругленный прямоугольник 9"/>
            <p:cNvSpPr/>
            <p:nvPr/>
          </p:nvSpPr>
          <p:spPr>
            <a:xfrm>
              <a:off x="98287" y="1869312"/>
              <a:ext cx="7050659" cy="2231627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just"/>
              <a:r>
                <a:rPr lang="ru-RU" sz="1500" dirty="0" err="1">
                  <a:solidFill>
                    <a:schemeClr val="tx1"/>
                  </a:solidFill>
                </a:rPr>
                <a:t>Нейрокогнитивные</a:t>
              </a:r>
              <a:r>
                <a:rPr lang="ru-RU" sz="1500" dirty="0">
                  <a:solidFill>
                    <a:schemeClr val="tx1"/>
                  </a:solidFill>
                </a:rPr>
                <a:t> особенности </a:t>
              </a:r>
              <a:r>
                <a:rPr lang="ru-RU" sz="1500" dirty="0" err="1">
                  <a:solidFill>
                    <a:schemeClr val="tx1"/>
                  </a:solidFill>
                </a:rPr>
                <a:t>многозадачников</a:t>
              </a:r>
              <a:r>
                <a:rPr lang="ru-RU" sz="1500" dirty="0">
                  <a:solidFill>
                    <a:schemeClr val="tx1"/>
                  </a:solidFill>
                </a:rPr>
                <a:t> в разных возрастах: наибольшие различия – в младшем школьном возрасте (</a:t>
              </a:r>
              <a:r>
                <a:rPr lang="ru-RU" sz="1500" dirty="0" err="1">
                  <a:solidFill>
                    <a:schemeClr val="tx1"/>
                  </a:solidFill>
                </a:rPr>
                <a:t>многозадачники</a:t>
              </a:r>
              <a:r>
                <a:rPr lang="ru-RU" sz="1500" dirty="0">
                  <a:solidFill>
                    <a:schemeClr val="tx1"/>
                  </a:solidFill>
                </a:rPr>
                <a:t> отстают по  индексам программирования и контроля, переработки слухоречевой информации и </a:t>
              </a:r>
              <a:r>
                <a:rPr lang="ru-RU" sz="1500" dirty="0" err="1">
                  <a:solidFill>
                    <a:schemeClr val="tx1"/>
                  </a:solidFill>
                </a:rPr>
                <a:t>нейродинамики</a:t>
              </a:r>
              <a:r>
                <a:rPr lang="ru-RU" sz="1500" dirty="0">
                  <a:solidFill>
                    <a:schemeClr val="tx1"/>
                  </a:solidFill>
                </a:rPr>
                <a:t>). К 11-13 годам эта разница нивелируется, и различия обнаруживаются лишь по отдельным шкалам индекса серийной организации. В 14-16 лет </a:t>
              </a:r>
              <a:r>
                <a:rPr lang="ru-RU" sz="1500" dirty="0" err="1">
                  <a:solidFill>
                    <a:schemeClr val="tx1"/>
                  </a:solidFill>
                </a:rPr>
                <a:t>многозадачники</a:t>
              </a:r>
              <a:r>
                <a:rPr lang="ru-RU" sz="1500" dirty="0">
                  <a:solidFill>
                    <a:schemeClr val="tx1"/>
                  </a:solidFill>
                </a:rPr>
                <a:t> имеют когнитивные преимущества в некоторых шкалах серийной организации, в то время как </a:t>
              </a:r>
              <a:r>
                <a:rPr lang="ru-RU" sz="1500" dirty="0" err="1">
                  <a:solidFill>
                    <a:schemeClr val="tx1"/>
                  </a:solidFill>
                </a:rPr>
                <a:t>однозадачники</a:t>
              </a:r>
              <a:r>
                <a:rPr lang="ru-RU" sz="1500" dirty="0">
                  <a:solidFill>
                    <a:schemeClr val="tx1"/>
                  </a:solidFill>
                </a:rPr>
                <a:t> показали лучшие результаты по переработке зрительно-пространственной информации. Различия по когнитивному контролю не выявлены. </a:t>
              </a:r>
            </a:p>
          </p:txBody>
        </p:sp>
        <p:sp>
          <p:nvSpPr>
            <p:cNvPr id="11" name="Скругленный прямоугольник 10"/>
            <p:cNvSpPr/>
            <p:nvPr/>
          </p:nvSpPr>
          <p:spPr>
            <a:xfrm>
              <a:off x="125997" y="5412483"/>
              <a:ext cx="7050658" cy="1445517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just"/>
              <a:r>
                <a:rPr lang="ru-RU" sz="1400" dirty="0">
                  <a:solidFill>
                    <a:schemeClr val="tx1"/>
                  </a:solidFill>
                </a:rPr>
                <a:t>В младшем школьном возрасте дети чаще замечают ту информацию, которая не относится к основным заданиям. Возможности целенаправленного отслеживания заданий прогрессируют к возрасту 11–13 лет, в этот период «разрыв» между эффективностью целенаправленной и нецеленаправленной активности максимален. К возрасту 14–16 лет он вновь сокращается за счет большей эффективности нецеленаправленной активности.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4B0367D6-9CA3-BF4D-EFA9-3B1F7AECEEDD}"/>
              </a:ext>
            </a:extLst>
          </p:cNvPr>
          <p:cNvSpPr txBox="1"/>
          <p:nvPr/>
        </p:nvSpPr>
        <p:spPr>
          <a:xfrm>
            <a:off x="7188200" y="820317"/>
            <a:ext cx="4959857" cy="61093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ru-RU" sz="1700" b="1" dirty="0">
                <a:solidFill>
                  <a:schemeClr val="tx1"/>
                </a:solidFill>
              </a:rPr>
              <a:t>1.ММЗ - способ активности, позволяющий управлять когнитивными процессами в условиях информационной перегрузки, который дети осваивают самостоятельно в связи с требованиями </a:t>
            </a:r>
            <a:r>
              <a:rPr lang="ru-RU" sz="1700" b="1" dirty="0" err="1">
                <a:solidFill>
                  <a:schemeClr val="tx1"/>
                </a:solidFill>
              </a:rPr>
              <a:t>социотехнологической</a:t>
            </a:r>
            <a:r>
              <a:rPr lang="ru-RU" sz="1700" b="1" dirty="0">
                <a:solidFill>
                  <a:schemeClr val="tx1"/>
                </a:solidFill>
              </a:rPr>
              <a:t> среды.</a:t>
            </a:r>
          </a:p>
          <a:p>
            <a:pPr lvl="0" algn="ctr"/>
            <a:r>
              <a:rPr lang="ru-RU" sz="1700" b="1" dirty="0"/>
              <a:t>2. Обозначены </a:t>
            </a:r>
            <a:r>
              <a:rPr lang="ru-RU" sz="1700" b="1" dirty="0" err="1"/>
              <a:t>сензитивные</a:t>
            </a:r>
            <a:r>
              <a:rPr lang="ru-RU" sz="1700" b="1" dirty="0"/>
              <a:t> периоды развития формата ММЗ в познавательной активности, соответствующие адекватному формированию когнитивных функций на разных возрастных этапах:</a:t>
            </a:r>
          </a:p>
          <a:p>
            <a:pPr marL="285750" lvl="0" indent="-285750" algn="ctr">
              <a:buFont typeface="Arial" panose="020B0604020202020204" pitchFamily="34" charset="0"/>
              <a:buChar char="•"/>
            </a:pPr>
            <a:r>
              <a:rPr lang="ru-RU" sz="1700" dirty="0"/>
              <a:t>м</a:t>
            </a:r>
            <a:r>
              <a:rPr lang="ru-RU" sz="1700" dirty="0">
                <a:solidFill>
                  <a:schemeClr val="tx1"/>
                </a:solidFill>
              </a:rPr>
              <a:t>ногозадачность – менее выигрышная стратегия с точки зрения когнитивного развития в младшем школьном возрасте, которую не следует поощрять;</a:t>
            </a:r>
          </a:p>
          <a:p>
            <a:pPr marL="285750" lvl="0" indent="-285750" algn="ctr">
              <a:buFont typeface="Arial" panose="020B0604020202020204" pitchFamily="34" charset="0"/>
              <a:buChar char="•"/>
            </a:pPr>
            <a:r>
              <a:rPr lang="ru-RU" sz="1700" dirty="0">
                <a:solidFill>
                  <a:schemeClr val="tx1"/>
                </a:solidFill>
              </a:rPr>
              <a:t>11-13 лет – начальный «сензитивный период», позволяющий использовать ММЗ без ущерба когнитивному развитию, именно в этом возрасте можно начинать формировать навыки управления ею;</a:t>
            </a:r>
          </a:p>
          <a:p>
            <a:pPr marL="285750" lvl="0" indent="-285750" algn="ctr">
              <a:buFont typeface="Arial" panose="020B0604020202020204" pitchFamily="34" charset="0"/>
              <a:buChar char="•"/>
            </a:pPr>
            <a:r>
              <a:rPr lang="ru-RU" sz="1700" dirty="0">
                <a:solidFill>
                  <a:schemeClr val="tx1"/>
                </a:solidFill>
              </a:rPr>
              <a:t>старшие подростки обладают рядом когнитивных преимуществ, обеспечивающих эффективность их деятельности в условиях многозадачности</a:t>
            </a:r>
          </a:p>
        </p:txBody>
      </p:sp>
    </p:spTree>
    <p:extLst>
      <p:ext uri="{BB962C8B-B14F-4D97-AF65-F5344CB8AC3E}">
        <p14:creationId xmlns:p14="http://schemas.microsoft.com/office/powerpoint/2010/main" val="24559872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03BC4D53-AB0E-90B9-91A7-F9D3EA996C66}"/>
              </a:ext>
            </a:extLst>
          </p:cNvPr>
          <p:cNvSpPr/>
          <p:nvPr/>
        </p:nvSpPr>
        <p:spPr>
          <a:xfrm>
            <a:off x="-10160" y="1892301"/>
            <a:ext cx="12212320" cy="132738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solidFill>
                  <a:srgbClr val="92278F">
                    <a:lumMod val="40000"/>
                    <a:lumOff val="60000"/>
                  </a:srgbClr>
                </a:solidFill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61FBDD6C-0FE0-B140-AF50-DCFA915293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144" y="1892301"/>
            <a:ext cx="10886016" cy="1362075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accent6">
                    <a:lumMod val="75000"/>
                  </a:schemeClr>
                </a:solidFill>
              </a:rPr>
              <a:t>Многозадачность и цифровизация образования: есть ли выигрышные стратегии?</a:t>
            </a:r>
          </a:p>
        </p:txBody>
      </p:sp>
      <p:sp>
        <p:nvSpPr>
          <p:cNvPr id="2" name="Овал 1">
            <a:extLst>
              <a:ext uri="{FF2B5EF4-FFF2-40B4-BE49-F238E27FC236}">
                <a16:creationId xmlns:a16="http://schemas.microsoft.com/office/drawing/2014/main" id="{FE824CD3-C19C-9190-65FF-96213716095B}"/>
              </a:ext>
            </a:extLst>
          </p:cNvPr>
          <p:cNvSpPr/>
          <p:nvPr/>
        </p:nvSpPr>
        <p:spPr>
          <a:xfrm>
            <a:off x="11090064" y="2044718"/>
            <a:ext cx="1022551" cy="1022551"/>
          </a:xfrm>
          <a:prstGeom prst="ellipse">
            <a:avLst/>
          </a:prstGeom>
          <a:blipFill rotWithShape="1">
            <a:blip r:embed="rId2"/>
            <a:srcRect/>
            <a:stretch>
              <a:fillRect/>
            </a:stretch>
          </a:blipFill>
        </p:spPr>
        <p:style>
          <a:lnRef idx="1">
            <a:schemeClr val="accent3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3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41613043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7E523082-E231-1157-B82C-EECAE466A6E6}"/>
              </a:ext>
            </a:extLst>
          </p:cNvPr>
          <p:cNvSpPr/>
          <p:nvPr/>
        </p:nvSpPr>
        <p:spPr>
          <a:xfrm>
            <a:off x="-20320" y="-10523"/>
            <a:ext cx="12212320" cy="72575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solidFill>
                  <a:srgbClr val="92278F">
                    <a:lumMod val="40000"/>
                    <a:lumOff val="60000"/>
                  </a:srgbClr>
                </a:solidFill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4" descr="C:\Users\MI\AppData\Local\Temp\Rar$DRa13936.48018\113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1" t="11129" r="3677" b="11317"/>
          <a:stretch>
            <a:fillRect/>
          </a:stretch>
        </p:blipFill>
        <p:spPr bwMode="auto">
          <a:xfrm>
            <a:off x="3779925" y="3931291"/>
            <a:ext cx="5693847" cy="2950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5" name="Стимульный материал эксперимента"/>
          <p:cNvSpPr txBox="1">
            <a:spLocks noGrp="1"/>
          </p:cNvSpPr>
          <p:nvPr>
            <p:ph type="title"/>
          </p:nvPr>
        </p:nvSpPr>
        <p:spPr>
          <a:xfrm>
            <a:off x="-270482" y="-316370"/>
            <a:ext cx="11708584" cy="1206500"/>
          </a:xfrm>
          <a:prstGeom prst="rect">
            <a:avLst/>
          </a:prstGeom>
        </p:spPr>
        <p:txBody>
          <a:bodyPr>
            <a:noAutofit/>
          </a:bodyPr>
          <a:lstStyle>
            <a:lvl1pPr defTabSz="668655">
              <a:defRPr sz="5346" spc="427">
                <a:solidFill>
                  <a:srgbClr val="000000"/>
                </a:solidFill>
                <a:effectLst>
                  <a:outerShdw blurRad="20574" dist="20574" dir="5520000" rotWithShape="0">
                    <a:srgbClr val="FFFFFF">
                      <a:alpha val="72000"/>
                    </a:srgbClr>
                  </a:outerShdw>
                </a:effectLst>
              </a:defRPr>
            </a:lvl1pPr>
          </a:lstStyle>
          <a:p>
            <a:r>
              <a:rPr lang="ru-RU" sz="3600" b="1" spc="0" dirty="0">
                <a:solidFill>
                  <a:schemeClr val="accent6">
                    <a:lumMod val="75000"/>
                  </a:schemeClr>
                </a:solidFill>
                <a:effectLst/>
              </a:rPr>
              <a:t>Многозадачность и </a:t>
            </a:r>
            <a:r>
              <a:rPr lang="en-US" sz="3600" b="1" spc="0" dirty="0">
                <a:solidFill>
                  <a:schemeClr val="accent6">
                    <a:lumMod val="75000"/>
                  </a:schemeClr>
                </a:solidFill>
                <a:effectLst/>
              </a:rPr>
              <a:t>AR </a:t>
            </a:r>
            <a:r>
              <a:rPr lang="ru-RU" sz="3600" b="1" spc="0" dirty="0">
                <a:solidFill>
                  <a:schemeClr val="accent6">
                    <a:lumMod val="75000"/>
                  </a:schemeClr>
                </a:solidFill>
                <a:effectLst/>
              </a:rPr>
              <a:t>в образовании</a:t>
            </a:r>
          </a:p>
        </p:txBody>
      </p:sp>
      <p:pic>
        <p:nvPicPr>
          <p:cNvPr id="146" name="Крупный план гусеницы данаиды-монарха на частично съеденном листке" descr="Крупный план гусеницы данаиды-монарха на частично съеденном листке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1983" y="4103035"/>
            <a:ext cx="3463232" cy="238078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EF0122E7-B156-E67C-6090-18E40A899982}"/>
              </a:ext>
            </a:extLst>
          </p:cNvPr>
          <p:cNvGrpSpPr/>
          <p:nvPr/>
        </p:nvGrpSpPr>
        <p:grpSpPr>
          <a:xfrm>
            <a:off x="9293718" y="4295588"/>
            <a:ext cx="2687360" cy="2429520"/>
            <a:chOff x="7605859" y="3745579"/>
            <a:chExt cx="3164662" cy="2833021"/>
          </a:xfrm>
        </p:grpSpPr>
        <p:pic>
          <p:nvPicPr>
            <p:cNvPr id="3076" name="Picture 4" descr="https://lekalo-rf.ru/image/cache/catalog/gadzhety/mobilnyetelefony/orig%282%29-800x800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45" t="1" b="1079"/>
            <a:stretch/>
          </p:blipFill>
          <p:spPr bwMode="auto">
            <a:xfrm rot="16200000">
              <a:off x="7771679" y="3579759"/>
              <a:ext cx="2833021" cy="31646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8" name="Вертикальное фото бабочки на зелёном листке" descr="Вертикальное фото бабочки на зелёном листке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953297" y="4402870"/>
              <a:ext cx="2504298" cy="1884591"/>
            </a:xfrm>
            <a:prstGeom prst="rect">
              <a:avLst/>
            </a:prstGeom>
            <a:ln w="12700">
              <a:miter lim="400000"/>
            </a:ln>
          </p:spPr>
        </p:pic>
      </p:grpSp>
      <p:pic>
        <p:nvPicPr>
          <p:cNvPr id="8" name="IMG_7C3E40B24CD3-1.jpeg" descr="IMG_7C3E40B24CD3-1.jpeg"/>
          <p:cNvPicPr>
            <a:picLocks noChangeAspect="1"/>
          </p:cNvPicPr>
          <p:nvPr/>
        </p:nvPicPr>
        <p:blipFill>
          <a:blip r:embed="rId7"/>
          <a:srcRect t="17249"/>
          <a:stretch>
            <a:fillRect/>
          </a:stretch>
        </p:blipFill>
        <p:spPr>
          <a:xfrm>
            <a:off x="8766586" y="850946"/>
            <a:ext cx="3073939" cy="3391591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Прямоугольник 1"/>
          <p:cNvSpPr/>
          <p:nvPr/>
        </p:nvSpPr>
        <p:spPr>
          <a:xfrm>
            <a:off x="12984" y="2262393"/>
            <a:ext cx="8667322" cy="37002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07000"/>
              </a:lnSpc>
              <a:buSzPts val="1000"/>
              <a:tabLst>
                <a:tab pos="457200" algn="l"/>
              </a:tabLst>
            </a:pPr>
            <a:r>
              <a:rPr lang="ru-RU" sz="2000" b="1" dirty="0"/>
              <a:t>1. </a:t>
            </a:r>
            <a:r>
              <a:rPr lang="ru-RU" sz="2000" dirty="0"/>
              <a:t>Измерение функционального состояния до и после эксперимента (а/к «Психофизиолог»)</a:t>
            </a:r>
            <a:br>
              <a:rPr lang="ru-RU" sz="2000" dirty="0"/>
            </a:br>
            <a:r>
              <a:rPr lang="ru-RU" sz="2000" b="1" dirty="0"/>
              <a:t>2. </a:t>
            </a:r>
            <a:r>
              <a:rPr lang="ru-RU" sz="2000" dirty="0"/>
              <a:t>Эксперимент, имитирующий образовательную ситуацию. Учебная задача по биологии (тема «Земноводные»). Учебные материалы были представлены в разных формах: на планшете AR</a:t>
            </a:r>
            <a:r>
              <a:rPr lang="en-US" sz="2000" dirty="0"/>
              <a:t>-</a:t>
            </a:r>
            <a:r>
              <a:rPr lang="ru-RU" sz="2000" dirty="0"/>
              <a:t>приложение </a:t>
            </a:r>
            <a:r>
              <a:rPr lang="en-US" sz="2000" dirty="0"/>
              <a:t>“</a:t>
            </a:r>
            <a:r>
              <a:rPr lang="en-US" sz="2000" dirty="0" err="1"/>
              <a:t>Froggipedia</a:t>
            </a:r>
            <a:r>
              <a:rPr lang="en-US" sz="2000" dirty="0"/>
              <a:t>”</a:t>
            </a:r>
            <a:r>
              <a:rPr lang="ru-RU" sz="2000" dirty="0"/>
              <a:t>, текст учебника, видео</a:t>
            </a:r>
            <a:r>
              <a:rPr lang="en-US" sz="2000" dirty="0"/>
              <a:t>, </a:t>
            </a:r>
            <a:r>
              <a:rPr lang="ru-RU" sz="2000" dirty="0"/>
              <a:t>поиск.</a:t>
            </a:r>
            <a:br>
              <a:rPr lang="ru-RU" sz="2000" dirty="0"/>
            </a:br>
            <a:r>
              <a:rPr lang="ru-RU" sz="2000" b="1" dirty="0"/>
              <a:t>3. </a:t>
            </a:r>
            <a:r>
              <a:rPr lang="ru-RU" sz="2000" dirty="0" err="1"/>
              <a:t>Айтрекер</a:t>
            </a:r>
            <a:r>
              <a:rPr lang="ru-RU" sz="2000" dirty="0"/>
              <a:t> </a:t>
            </a:r>
            <a:r>
              <a:rPr lang="en-US" sz="2000" dirty="0"/>
              <a:t>“</a:t>
            </a:r>
            <a:r>
              <a:rPr lang="ru-RU" sz="2000" dirty="0" err="1"/>
              <a:t>Pupil</a:t>
            </a:r>
            <a:r>
              <a:rPr lang="ru-RU" sz="2000" dirty="0"/>
              <a:t> Lab Core</a:t>
            </a:r>
            <a:r>
              <a:rPr lang="en-US" sz="2000" dirty="0"/>
              <a:t>”</a:t>
            </a:r>
            <a:endParaRPr lang="ru-RU" sz="2000" dirty="0"/>
          </a:p>
          <a:p>
            <a:pPr algn="just" fontAlgn="base">
              <a:lnSpc>
                <a:spcPct val="107000"/>
              </a:lnSpc>
              <a:buSzPts val="1000"/>
              <a:tabLst>
                <a:tab pos="457200" algn="l"/>
              </a:tabLst>
            </a:pPr>
            <a:r>
              <a:rPr lang="ru-RU" sz="2000" dirty="0"/>
              <a:t> для отслеживания количества </a:t>
            </a:r>
          </a:p>
          <a:p>
            <a:pPr algn="just" fontAlgn="base">
              <a:lnSpc>
                <a:spcPct val="107000"/>
              </a:lnSpc>
              <a:buSzPts val="1000"/>
              <a:tabLst>
                <a:tab pos="457200" algn="l"/>
              </a:tabLst>
            </a:pPr>
            <a:r>
              <a:rPr lang="ru-RU" sz="2000" dirty="0"/>
              <a:t>переключений/параллельного</a:t>
            </a:r>
          </a:p>
          <a:p>
            <a:pPr fontAlgn="base">
              <a:lnSpc>
                <a:spcPct val="107000"/>
              </a:lnSpc>
              <a:buSzPts val="1000"/>
              <a:tabLst>
                <a:tab pos="457200" algn="l"/>
              </a:tabLst>
            </a:pPr>
            <a:r>
              <a:rPr lang="ru-RU" sz="2000" dirty="0"/>
              <a:t>выполнения заданий</a:t>
            </a:r>
            <a:br>
              <a:rPr lang="ru-RU" sz="2000" dirty="0"/>
            </a:br>
            <a:endParaRPr lang="ru-RU" sz="20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id="{C298B964-9BE7-302E-E6D9-5A4818044159}"/>
              </a:ext>
            </a:extLst>
          </p:cNvPr>
          <p:cNvSpPr/>
          <p:nvPr/>
        </p:nvSpPr>
        <p:spPr>
          <a:xfrm>
            <a:off x="43634" y="14107"/>
            <a:ext cx="613010" cy="513670"/>
          </a:xfrm>
          <a:prstGeom prst="ellipse">
            <a:avLst/>
          </a:prstGeom>
          <a:blipFill rotWithShape="1">
            <a:blip r:embed="rId8"/>
            <a:srcRect/>
            <a:stretch>
              <a:fillRect/>
            </a:stretch>
          </a:blipFill>
        </p:spPr>
        <p:style>
          <a:lnRef idx="1">
            <a:schemeClr val="accent3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3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" name="Прямоугольник 2"/>
          <p:cNvSpPr/>
          <p:nvPr/>
        </p:nvSpPr>
        <p:spPr>
          <a:xfrm>
            <a:off x="-42529" y="5510348"/>
            <a:ext cx="3680612" cy="10656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07000"/>
              </a:lnSpc>
              <a:buSzPts val="1000"/>
              <a:tabLst>
                <a:tab pos="457200" algn="l"/>
              </a:tabLst>
            </a:pPr>
            <a:r>
              <a:rPr lang="ru-RU" sz="2000" b="1" dirty="0"/>
              <a:t>4.</a:t>
            </a:r>
            <a:r>
              <a:rPr lang="en-US" sz="2000" b="1" dirty="0"/>
              <a:t> </a:t>
            </a:r>
            <a:r>
              <a:rPr lang="ru-RU" sz="2000" dirty="0"/>
              <a:t>Контрольное тестирование, о котором респондент мог быть</a:t>
            </a:r>
            <a:r>
              <a:rPr lang="en-US" sz="2000" dirty="0"/>
              <a:t> </a:t>
            </a:r>
            <a:r>
              <a:rPr lang="ru-RU" sz="2000" dirty="0"/>
              <a:t>не предупрежден заранее.</a:t>
            </a:r>
            <a:endParaRPr lang="ru-RU" sz="20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AutoShape 4" descr="https://flyclipart.com/thumb2/instant-messages-messages-sms-text-message-text-messages-icon-321523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0" name="Picture 6" descr="https://images.macrumors.com/t/8uvCNFbSaurR2bpqkYe2F6DUm7M=/1600x0/article-new/2020/07/messagesicon-200x200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1876" y="4977422"/>
            <a:ext cx="578721" cy="578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Скругленная прямоугольная выноска 14"/>
          <p:cNvSpPr/>
          <p:nvPr/>
        </p:nvSpPr>
        <p:spPr>
          <a:xfrm>
            <a:off x="8478874" y="4203353"/>
            <a:ext cx="2772023" cy="748145"/>
          </a:xfrm>
          <a:prstGeom prst="wedgeRoundRectCallout">
            <a:avLst>
              <a:gd name="adj1" fmla="val -12685"/>
              <a:gd name="adj2" fmla="val 83594"/>
              <a:gd name="adj3" fmla="val 16667"/>
            </a:avLst>
          </a:prstGeom>
          <a:solidFill>
            <a:schemeClr val="bg1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sz="1600" i="1" dirty="0">
                <a:solidFill>
                  <a:schemeClr val="tx1"/>
                </a:solidFill>
                <a:cs typeface="Arial" pitchFamily="34" charset="0"/>
              </a:rPr>
              <a:t>«Сколько времени займет просмотр этого видео?»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FF96127-7C01-E9B0-C76D-7FECAAE6B643}"/>
              </a:ext>
            </a:extLst>
          </p:cNvPr>
          <p:cNvSpPr txBox="1"/>
          <p:nvPr/>
        </p:nvSpPr>
        <p:spPr>
          <a:xfrm>
            <a:off x="-30581" y="1884192"/>
            <a:ext cx="6127750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300" b="1" u="sng" spc="0" dirty="0">
                <a:effectLst/>
              </a:rPr>
              <a:t>Процедура исследования </a:t>
            </a:r>
            <a:r>
              <a:rPr lang="en-US" sz="2300" b="1" u="sng" spc="0" dirty="0">
                <a:effectLst/>
              </a:rPr>
              <a:t>(N=66)</a:t>
            </a:r>
            <a:endParaRPr lang="ru-RU" sz="2300" b="1" u="sng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882CC69-0E98-2901-1F87-CF8CD627A600}"/>
              </a:ext>
            </a:extLst>
          </p:cNvPr>
          <p:cNvSpPr txBox="1"/>
          <p:nvPr/>
        </p:nvSpPr>
        <p:spPr>
          <a:xfrm>
            <a:off x="307975" y="656622"/>
            <a:ext cx="8830872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00" b="1" u="sng" dirty="0"/>
              <a:t>Цель</a:t>
            </a:r>
            <a:r>
              <a:rPr lang="ru-RU" sz="2300" u="sng" dirty="0"/>
              <a:t> </a:t>
            </a:r>
            <a:r>
              <a:rPr lang="ru-RU" sz="2300" dirty="0"/>
              <a:t>– изучение особенностей и эффективности организации учебной деятельности в условиях </a:t>
            </a:r>
            <a:r>
              <a:rPr lang="ru-RU" sz="2300" dirty="0" err="1"/>
              <a:t>медиамногозадачности</a:t>
            </a:r>
            <a:r>
              <a:rPr lang="ru-RU" sz="2300" dirty="0"/>
              <a:t>, сопряженной с использованием дополненной реальности </a:t>
            </a:r>
          </a:p>
        </p:txBody>
      </p:sp>
    </p:spTree>
    <p:extLst>
      <p:ext uri="{BB962C8B-B14F-4D97-AF65-F5344CB8AC3E}">
        <p14:creationId xmlns:p14="http://schemas.microsoft.com/office/powerpoint/2010/main" val="2779636527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7070" y="-97502"/>
            <a:ext cx="7071403" cy="1143000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chemeClr val="accent6">
                    <a:lumMod val="75000"/>
                  </a:schemeClr>
                </a:solidFill>
              </a:rPr>
              <a:t>Результаты</a:t>
            </a:r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id="{C38A0E3D-841F-A9FE-CF0B-5EC2DC411095}"/>
              </a:ext>
            </a:extLst>
          </p:cNvPr>
          <p:cNvSpPr/>
          <p:nvPr/>
        </p:nvSpPr>
        <p:spPr>
          <a:xfrm>
            <a:off x="23762" y="0"/>
            <a:ext cx="613010" cy="513670"/>
          </a:xfrm>
          <a:prstGeom prst="ellipse">
            <a:avLst/>
          </a:prstGeom>
          <a:blipFill rotWithShape="1">
            <a:blip r:embed="rId2"/>
            <a:srcRect/>
            <a:stretch>
              <a:fillRect/>
            </a:stretch>
          </a:blipFill>
        </p:spPr>
        <p:style>
          <a:lnRef idx="1">
            <a:schemeClr val="accent3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3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" name="Прямоугольник 3"/>
          <p:cNvSpPr/>
          <p:nvPr/>
        </p:nvSpPr>
        <p:spPr>
          <a:xfrm>
            <a:off x="7345622" y="1086138"/>
            <a:ext cx="4800599" cy="53878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lvl="0" algn="ctr"/>
            <a:r>
              <a:rPr lang="ru-RU" sz="2000" b="1" dirty="0"/>
              <a:t>1. Многозадачность как «параллельность» менее </a:t>
            </a:r>
            <a:r>
              <a:rPr lang="ru-RU" sz="2000" b="1" dirty="0" err="1"/>
              <a:t>ресурсозатратна</a:t>
            </a:r>
            <a:r>
              <a:rPr lang="ru-RU" sz="2000" b="1" dirty="0"/>
              <a:t>, чем как «переключение», второй тип МЗ определяет большую истощаемость и снижение ФС. Необходимо учить детей правильно совмещать выполнение нескольких деятельностей одновременно – например, совмещение деятельностей разной модальности.</a:t>
            </a:r>
          </a:p>
          <a:p>
            <a:pPr lvl="0" algn="ctr"/>
            <a:r>
              <a:rPr lang="ru-RU" sz="2000" b="1" dirty="0"/>
              <a:t>2. Использование цифровых устройств в образовательном процессе не ведет автоматически к соскальзыванию школьников в деятельность, не относящуюся к учебному процессу, если учебный процесс имеет высокую степень цифровой насыщенности и интерактивности.</a:t>
            </a: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1062846938"/>
              </p:ext>
            </p:extLst>
          </p:nvPr>
        </p:nvGraphicFramePr>
        <p:xfrm>
          <a:off x="45779" y="863600"/>
          <a:ext cx="7231321" cy="58376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0B3C52B0-4B44-5E96-A3C9-B354749CD148}"/>
              </a:ext>
            </a:extLst>
          </p:cNvPr>
          <p:cNvSpPr txBox="1">
            <a:spLocks/>
          </p:cNvSpPr>
          <p:nvPr/>
        </p:nvSpPr>
        <p:spPr>
          <a:xfrm>
            <a:off x="5986412" y="-97502"/>
            <a:ext cx="707140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>
                <a:solidFill>
                  <a:schemeClr val="accent6">
                    <a:lumMod val="75000"/>
                  </a:schemeClr>
                </a:solidFill>
              </a:rPr>
              <a:t>Выводы</a:t>
            </a:r>
          </a:p>
        </p:txBody>
      </p:sp>
    </p:spTree>
    <p:extLst>
      <p:ext uri="{BB962C8B-B14F-4D97-AF65-F5344CB8AC3E}">
        <p14:creationId xmlns:p14="http://schemas.microsoft.com/office/powerpoint/2010/main" val="1218085266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03BC4D53-AB0E-90B9-91A7-F9D3EA996C66}"/>
              </a:ext>
            </a:extLst>
          </p:cNvPr>
          <p:cNvSpPr/>
          <p:nvPr/>
        </p:nvSpPr>
        <p:spPr>
          <a:xfrm>
            <a:off x="-10160" y="1892301"/>
            <a:ext cx="12212320" cy="132738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solidFill>
                  <a:srgbClr val="92278F">
                    <a:lumMod val="40000"/>
                    <a:lumOff val="60000"/>
                  </a:srgbClr>
                </a:solidFill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61FBDD6C-0FE0-B140-AF50-DCFA915293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984" y="1892301"/>
            <a:ext cx="10363200" cy="1362075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accent6">
                    <a:lumMod val="75000"/>
                  </a:schemeClr>
                </a:solidFill>
              </a:rPr>
              <a:t>Многозадачность и цифровая повседневность: представления и практики </a:t>
            </a:r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3D4A0C88-3C68-04A1-44AA-23697BDB30BE}"/>
              </a:ext>
            </a:extLst>
          </p:cNvPr>
          <p:cNvGrpSpPr/>
          <p:nvPr/>
        </p:nvGrpSpPr>
        <p:grpSpPr>
          <a:xfrm>
            <a:off x="10775654" y="1920266"/>
            <a:ext cx="1340490" cy="1274022"/>
            <a:chOff x="10775654" y="1920266"/>
            <a:chExt cx="1340490" cy="1274022"/>
          </a:xfrm>
        </p:grpSpPr>
        <p:sp>
          <p:nvSpPr>
            <p:cNvPr id="2" name="Овал 1">
              <a:extLst>
                <a:ext uri="{FF2B5EF4-FFF2-40B4-BE49-F238E27FC236}">
                  <a16:creationId xmlns:a16="http://schemas.microsoft.com/office/drawing/2014/main" id="{D48ECB4A-8E47-7337-17E5-F8C8BB684244}"/>
                </a:ext>
              </a:extLst>
            </p:cNvPr>
            <p:cNvSpPr/>
            <p:nvPr/>
          </p:nvSpPr>
          <p:spPr>
            <a:xfrm>
              <a:off x="10775654" y="1920266"/>
              <a:ext cx="685674" cy="621826"/>
            </a:xfrm>
            <a:prstGeom prst="ellipse">
              <a:avLst/>
            </a:prstGeom>
            <a:blipFill rotWithShape="1">
              <a:blip r:embed="rId2"/>
              <a:srcRect/>
              <a:stretch>
                <a:fillRect/>
              </a:stretch>
            </a:blipFill>
          </p:spPr>
          <p:style>
            <a:lnRef idx="1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" name="Овал 2">
              <a:extLst>
                <a:ext uri="{FF2B5EF4-FFF2-40B4-BE49-F238E27FC236}">
                  <a16:creationId xmlns:a16="http://schemas.microsoft.com/office/drawing/2014/main" id="{D43A343D-2355-01C1-6019-EE7CE3913052}"/>
                </a:ext>
              </a:extLst>
            </p:cNvPr>
            <p:cNvSpPr/>
            <p:nvPr/>
          </p:nvSpPr>
          <p:spPr>
            <a:xfrm>
              <a:off x="10775654" y="2551128"/>
              <a:ext cx="654816" cy="643160"/>
            </a:xfrm>
            <a:prstGeom prst="ellipse">
              <a:avLst/>
            </a:prstGeom>
            <a:blipFill rotWithShape="1">
              <a:blip r:embed="rId3"/>
              <a:srcRect/>
              <a:stretch>
                <a:fillRect/>
              </a:stretch>
            </a:blipFill>
          </p:spPr>
          <p:style>
            <a:lnRef idx="1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" name="Овал 4">
              <a:extLst>
                <a:ext uri="{FF2B5EF4-FFF2-40B4-BE49-F238E27FC236}">
                  <a16:creationId xmlns:a16="http://schemas.microsoft.com/office/drawing/2014/main" id="{1510ECD9-E912-BD37-823E-BEDA15AC5F82}"/>
                </a:ext>
              </a:extLst>
            </p:cNvPr>
            <p:cNvSpPr/>
            <p:nvPr/>
          </p:nvSpPr>
          <p:spPr>
            <a:xfrm>
              <a:off x="11461328" y="2239370"/>
              <a:ext cx="654816" cy="674315"/>
            </a:xfrm>
            <a:prstGeom prst="ellipse">
              <a:avLst/>
            </a:prstGeom>
            <a:blipFill rotWithShape="1">
              <a:blip r:embed="rId4"/>
              <a:srcRect/>
              <a:stretch>
                <a:fillRect/>
              </a:stretch>
            </a:blipFill>
          </p:spPr>
          <p:style>
            <a:lnRef idx="1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</p:spTree>
    <p:extLst>
      <p:ext uri="{BB962C8B-B14F-4D97-AF65-F5344CB8AC3E}">
        <p14:creationId xmlns:p14="http://schemas.microsoft.com/office/powerpoint/2010/main" val="25697280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9BDA273D-877C-2F25-EE73-4090196F5DAC}"/>
              </a:ext>
            </a:extLst>
          </p:cNvPr>
          <p:cNvSpPr/>
          <p:nvPr/>
        </p:nvSpPr>
        <p:spPr>
          <a:xfrm>
            <a:off x="-10160" y="-6112"/>
            <a:ext cx="12222480" cy="1196713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solidFill>
                  <a:srgbClr val="92278F">
                    <a:lumMod val="40000"/>
                    <a:lumOff val="60000"/>
                  </a:srgbClr>
                </a:solidFill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61FBDD6C-0FE0-B140-AF50-DCFA915293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0160" y="0"/>
            <a:ext cx="12212320" cy="1362075"/>
          </a:xfrm>
        </p:spPr>
        <p:txBody>
          <a:bodyPr>
            <a:normAutofit/>
          </a:bodyPr>
          <a:lstStyle/>
          <a:p>
            <a:pPr algn="ctr"/>
            <a:r>
              <a:rPr lang="ru-RU" sz="3800" b="0" dirty="0">
                <a:solidFill>
                  <a:schemeClr val="accent6">
                    <a:lumMod val="75000"/>
                  </a:schemeClr>
                </a:solidFill>
              </a:rPr>
              <a:t>Многозадачность и цифровая повседневность: представления и практики </a:t>
            </a:r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3D4A0C88-3C68-04A1-44AA-23697BDB30BE}"/>
              </a:ext>
            </a:extLst>
          </p:cNvPr>
          <p:cNvGrpSpPr/>
          <p:nvPr/>
        </p:nvGrpSpPr>
        <p:grpSpPr>
          <a:xfrm>
            <a:off x="1767365" y="2284353"/>
            <a:ext cx="6443478" cy="4090281"/>
            <a:chOff x="1476156" y="1612900"/>
            <a:chExt cx="6438115" cy="4090281"/>
          </a:xfrm>
        </p:grpSpPr>
        <p:sp>
          <p:nvSpPr>
            <p:cNvPr id="2" name="Овал 1">
              <a:extLst>
                <a:ext uri="{FF2B5EF4-FFF2-40B4-BE49-F238E27FC236}">
                  <a16:creationId xmlns:a16="http://schemas.microsoft.com/office/drawing/2014/main" id="{D48ECB4A-8E47-7337-17E5-F8C8BB684244}"/>
                </a:ext>
              </a:extLst>
            </p:cNvPr>
            <p:cNvSpPr/>
            <p:nvPr/>
          </p:nvSpPr>
          <p:spPr>
            <a:xfrm>
              <a:off x="1476156" y="1612900"/>
              <a:ext cx="1209893" cy="1157363"/>
            </a:xfrm>
            <a:prstGeom prst="ellipse">
              <a:avLst/>
            </a:prstGeom>
            <a:blipFill rotWithShape="1">
              <a:blip r:embed="rId2"/>
              <a:srcRect/>
              <a:stretch>
                <a:fillRect/>
              </a:stretch>
            </a:blipFill>
          </p:spPr>
          <p:style>
            <a:lnRef idx="1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" name="Овал 2">
              <a:extLst>
                <a:ext uri="{FF2B5EF4-FFF2-40B4-BE49-F238E27FC236}">
                  <a16:creationId xmlns:a16="http://schemas.microsoft.com/office/drawing/2014/main" id="{D43A343D-2355-01C1-6019-EE7CE3913052}"/>
                </a:ext>
              </a:extLst>
            </p:cNvPr>
            <p:cNvSpPr/>
            <p:nvPr/>
          </p:nvSpPr>
          <p:spPr>
            <a:xfrm>
              <a:off x="1567908" y="4545818"/>
              <a:ext cx="1209893" cy="1157363"/>
            </a:xfrm>
            <a:prstGeom prst="ellipse">
              <a:avLst/>
            </a:prstGeom>
            <a:blipFill rotWithShape="1">
              <a:blip r:embed="rId3"/>
              <a:srcRect/>
              <a:stretch>
                <a:fillRect/>
              </a:stretch>
            </a:blipFill>
          </p:spPr>
          <p:style>
            <a:lnRef idx="1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ru-RU" dirty="0"/>
            </a:p>
          </p:txBody>
        </p:sp>
        <p:sp>
          <p:nvSpPr>
            <p:cNvPr id="5" name="Овал 4">
              <a:extLst>
                <a:ext uri="{FF2B5EF4-FFF2-40B4-BE49-F238E27FC236}">
                  <a16:creationId xmlns:a16="http://schemas.microsoft.com/office/drawing/2014/main" id="{1510ECD9-E912-BD37-823E-BEDA15AC5F82}"/>
                </a:ext>
              </a:extLst>
            </p:cNvPr>
            <p:cNvSpPr/>
            <p:nvPr/>
          </p:nvSpPr>
          <p:spPr>
            <a:xfrm>
              <a:off x="6702120" y="1673226"/>
              <a:ext cx="1212151" cy="1111770"/>
            </a:xfrm>
            <a:prstGeom prst="ellipse">
              <a:avLst/>
            </a:prstGeom>
            <a:blipFill rotWithShape="1">
              <a:blip r:embed="rId4"/>
              <a:srcRect/>
              <a:stretch>
                <a:fillRect/>
              </a:stretch>
            </a:blipFill>
          </p:spPr>
          <p:style>
            <a:lnRef idx="1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50119AE9-189B-6640-2840-2AE659ACBE31}"/>
              </a:ext>
            </a:extLst>
          </p:cNvPr>
          <p:cNvSpPr txBox="1"/>
          <p:nvPr/>
        </p:nvSpPr>
        <p:spPr>
          <a:xfrm>
            <a:off x="1614489" y="6314757"/>
            <a:ext cx="2072297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131 учитель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BA619D6-6F10-7640-EF7A-5C3D03FB7D40}"/>
              </a:ext>
            </a:extLst>
          </p:cNvPr>
          <p:cNvSpPr txBox="1"/>
          <p:nvPr/>
        </p:nvSpPr>
        <p:spPr>
          <a:xfrm>
            <a:off x="1372074" y="3393162"/>
            <a:ext cx="2072297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52</a:t>
            </a:r>
            <a:r>
              <a:rPr kumimoji="0" lang="ru-RU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родителя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683D962-1869-82AA-647A-AF0A474310FF}"/>
              </a:ext>
            </a:extLst>
          </p:cNvPr>
          <p:cNvSpPr txBox="1"/>
          <p:nvPr/>
        </p:nvSpPr>
        <p:spPr>
          <a:xfrm>
            <a:off x="6431728" y="3374682"/>
            <a:ext cx="2577543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125 школьников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AAC06C4-5A81-72B5-BDB4-9DA497BC4FBA}"/>
              </a:ext>
            </a:extLst>
          </p:cNvPr>
          <p:cNvSpPr txBox="1"/>
          <p:nvPr/>
        </p:nvSpPr>
        <p:spPr>
          <a:xfrm>
            <a:off x="-10160" y="1146919"/>
            <a:ext cx="5134610" cy="11541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3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 Отношение родителей к цифровизации образования и обучению многозадачности в школе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9E4AB041-5FDA-19CC-81C7-5B1F5D28DC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74128" y="2378164"/>
            <a:ext cx="2215579" cy="440363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6EA7892-03DB-E1BC-AA94-7D42B6EEDA88}"/>
              </a:ext>
            </a:extLst>
          </p:cNvPr>
          <p:cNvSpPr txBox="1"/>
          <p:nvPr/>
        </p:nvSpPr>
        <p:spPr>
          <a:xfrm>
            <a:off x="226237" y="4055771"/>
            <a:ext cx="4661815" cy="11541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3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2. Отношение и  готовность педагогов к работе в ситуациях </a:t>
            </a:r>
            <a:r>
              <a:rPr kumimoji="0" lang="ru-RU" sz="23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медиамногозадачности</a:t>
            </a:r>
            <a:endParaRPr kumimoji="0" lang="ru-RU" sz="23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366C5FBA-9191-016C-C229-7BFE76DE724C}"/>
              </a:ext>
            </a:extLst>
          </p:cNvPr>
          <p:cNvCxnSpPr/>
          <p:nvPr/>
        </p:nvCxnSpPr>
        <p:spPr>
          <a:xfrm>
            <a:off x="5566870" y="1362075"/>
            <a:ext cx="0" cy="5353050"/>
          </a:xfrm>
          <a:prstGeom prst="line">
            <a:avLst/>
          </a:prstGeom>
          <a:ln w="2857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851F8B2C-B6F3-D616-3CB8-0EF86FFADCB7}"/>
              </a:ext>
            </a:extLst>
          </p:cNvPr>
          <p:cNvSpPr txBox="1"/>
          <p:nvPr/>
        </p:nvSpPr>
        <p:spPr>
          <a:xfrm>
            <a:off x="5703764" y="1187563"/>
            <a:ext cx="6402511" cy="11541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3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3. Многозадачность в повседневной деятельности подростков и ее субъективная эффективность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3321478-C7F9-CF6D-1B4E-6BB4A3634337}"/>
              </a:ext>
            </a:extLst>
          </p:cNvPr>
          <p:cNvSpPr txBox="1"/>
          <p:nvPr/>
        </p:nvSpPr>
        <p:spPr>
          <a:xfrm>
            <a:off x="5772753" y="4329494"/>
            <a:ext cx="3768609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+mn-cs"/>
              </a:rPr>
              <a:t>Метод: дневник повседневной активности в чат-боте или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+mn-cs"/>
              </a:rPr>
              <a:t>Google-</a:t>
            </a: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+mn-cs"/>
              </a:rPr>
              <a:t>форме.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+mn-cs"/>
              </a:rPr>
              <a:t>Длительность: 4 дня (2 будних и 2 выходных) </a:t>
            </a:r>
          </a:p>
        </p:txBody>
      </p:sp>
    </p:spTree>
    <p:extLst>
      <p:ext uri="{BB962C8B-B14F-4D97-AF65-F5344CB8AC3E}">
        <p14:creationId xmlns:p14="http://schemas.microsoft.com/office/powerpoint/2010/main" val="18428887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B80122E6-411C-F000-6A59-F401CA1C52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50" y="-362826"/>
            <a:ext cx="6026150" cy="1143000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chemeClr val="accent6">
                    <a:lumMod val="75000"/>
                  </a:schemeClr>
                </a:solidFill>
              </a:rPr>
              <a:t>Результаты</a:t>
            </a:r>
          </a:p>
        </p:txBody>
      </p:sp>
      <p:graphicFrame>
        <p:nvGraphicFramePr>
          <p:cNvPr id="12" name="Схема 11">
            <a:extLst>
              <a:ext uri="{FF2B5EF4-FFF2-40B4-BE49-F238E27FC236}">
                <a16:creationId xmlns:a16="http://schemas.microsoft.com/office/drawing/2014/main" id="{561B9426-E446-A240-4937-A4D9E5C8EDD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93919236"/>
              </p:ext>
            </p:extLst>
          </p:nvPr>
        </p:nvGraphicFramePr>
        <p:xfrm>
          <a:off x="76201" y="476250"/>
          <a:ext cx="8343899" cy="63085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CC00C8A2-BBCF-CA5F-E336-E953D4AC7174}"/>
              </a:ext>
            </a:extLst>
          </p:cNvPr>
          <p:cNvSpPr txBox="1"/>
          <p:nvPr/>
        </p:nvSpPr>
        <p:spPr>
          <a:xfrm>
            <a:off x="8483600" y="880986"/>
            <a:ext cx="3632199" cy="563231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b="1" dirty="0">
                <a:solidFill>
                  <a:prstClr val="black"/>
                </a:solidFill>
                <a:latin typeface="Calibri"/>
              </a:rPr>
              <a:t>1.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Противоречивость представлений о многозадачности у взрослых («ключевой навык, нужно развивать, а учебе мешает») свидетельствует об отсутствии выработанных стратегий взаимодействия с такой практикой в семье и школе.</a:t>
            </a: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2. Неизбежность самостоятельного освоения многозадачности подростками и их субъективная высокая оценка ее эффективности требует внимания со стороны институтов социализации для обеспечения инструментами управления многозадачностью в адекватном формате без ущерба для развития детей.     </a:t>
            </a: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80F920FD-4299-0D00-0A24-5AD7A23A1078}"/>
              </a:ext>
            </a:extLst>
          </p:cNvPr>
          <p:cNvGrpSpPr/>
          <p:nvPr/>
        </p:nvGrpSpPr>
        <p:grpSpPr>
          <a:xfrm>
            <a:off x="76201" y="73193"/>
            <a:ext cx="1609944" cy="352651"/>
            <a:chOff x="10775654" y="1920266"/>
            <a:chExt cx="2507212" cy="671361"/>
          </a:xfrm>
        </p:grpSpPr>
        <p:sp>
          <p:nvSpPr>
            <p:cNvPr id="7" name="Овал 6">
              <a:extLst>
                <a:ext uri="{FF2B5EF4-FFF2-40B4-BE49-F238E27FC236}">
                  <a16:creationId xmlns:a16="http://schemas.microsoft.com/office/drawing/2014/main" id="{1E3CD26D-A3EA-1EB0-5744-942B3F19B840}"/>
                </a:ext>
              </a:extLst>
            </p:cNvPr>
            <p:cNvSpPr/>
            <p:nvPr/>
          </p:nvSpPr>
          <p:spPr>
            <a:xfrm>
              <a:off x="10775654" y="1920266"/>
              <a:ext cx="654817" cy="643160"/>
            </a:xfrm>
            <a:prstGeom prst="ellipse">
              <a:avLst/>
            </a:prstGeom>
            <a:blipFill rotWithShape="1">
              <a:blip r:embed="rId8"/>
              <a:srcRect/>
              <a:stretch>
                <a:fillRect/>
              </a:stretch>
            </a:blipFill>
          </p:spPr>
          <p:style>
            <a:lnRef idx="1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Овал 9">
              <a:extLst>
                <a:ext uri="{FF2B5EF4-FFF2-40B4-BE49-F238E27FC236}">
                  <a16:creationId xmlns:a16="http://schemas.microsoft.com/office/drawing/2014/main" id="{9A3E22FF-1146-B2A6-64E7-699390F15E0F}"/>
                </a:ext>
              </a:extLst>
            </p:cNvPr>
            <p:cNvSpPr/>
            <p:nvPr/>
          </p:nvSpPr>
          <p:spPr>
            <a:xfrm>
              <a:off x="11681728" y="1948466"/>
              <a:ext cx="654815" cy="643160"/>
            </a:xfrm>
            <a:prstGeom prst="ellipse">
              <a:avLst/>
            </a:prstGeom>
            <a:blipFill rotWithShape="1">
              <a:blip r:embed="rId9"/>
              <a:srcRect/>
              <a:stretch>
                <a:fillRect/>
              </a:stretch>
            </a:blipFill>
          </p:spPr>
          <p:style>
            <a:lnRef idx="1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1" name="Овал 10">
              <a:extLst>
                <a:ext uri="{FF2B5EF4-FFF2-40B4-BE49-F238E27FC236}">
                  <a16:creationId xmlns:a16="http://schemas.microsoft.com/office/drawing/2014/main" id="{0F572658-46B9-6069-6414-13B50DCD1961}"/>
                </a:ext>
              </a:extLst>
            </p:cNvPr>
            <p:cNvSpPr/>
            <p:nvPr/>
          </p:nvSpPr>
          <p:spPr>
            <a:xfrm>
              <a:off x="12628051" y="1938041"/>
              <a:ext cx="654815" cy="653586"/>
            </a:xfrm>
            <a:prstGeom prst="ellipse">
              <a:avLst/>
            </a:prstGeom>
            <a:blipFill rotWithShape="1">
              <a:blip r:embed="rId10"/>
              <a:srcRect/>
              <a:stretch>
                <a:fillRect/>
              </a:stretch>
            </a:blipFill>
          </p:spPr>
          <p:style>
            <a:lnRef idx="1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sp>
        <p:nvSpPr>
          <p:cNvPr id="15" name="Заголовок 4">
            <a:extLst>
              <a:ext uri="{FF2B5EF4-FFF2-40B4-BE49-F238E27FC236}">
                <a16:creationId xmlns:a16="http://schemas.microsoft.com/office/drawing/2014/main" id="{10C45A55-EAF8-FDBF-2B01-BCAC677F513D}"/>
              </a:ext>
            </a:extLst>
          </p:cNvPr>
          <p:cNvSpPr txBox="1">
            <a:spLocks/>
          </p:cNvSpPr>
          <p:nvPr/>
        </p:nvSpPr>
        <p:spPr>
          <a:xfrm>
            <a:off x="7264400" y="-338247"/>
            <a:ext cx="602615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>
                <a:solidFill>
                  <a:schemeClr val="accent6">
                    <a:lumMod val="75000"/>
                  </a:schemeClr>
                </a:solidFill>
              </a:rPr>
              <a:t>Выводы</a:t>
            </a:r>
          </a:p>
        </p:txBody>
      </p:sp>
    </p:spTree>
    <p:extLst>
      <p:ext uri="{BB962C8B-B14F-4D97-AF65-F5344CB8AC3E}">
        <p14:creationId xmlns:p14="http://schemas.microsoft.com/office/powerpoint/2010/main" val="9579312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03BC4D53-AB0E-90B9-91A7-F9D3EA996C66}"/>
              </a:ext>
            </a:extLst>
          </p:cNvPr>
          <p:cNvSpPr/>
          <p:nvPr/>
        </p:nvSpPr>
        <p:spPr>
          <a:xfrm>
            <a:off x="-10160" y="1892301"/>
            <a:ext cx="12212320" cy="132738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solidFill>
                  <a:srgbClr val="92278F">
                    <a:lumMod val="40000"/>
                    <a:lumOff val="60000"/>
                  </a:srgbClr>
                </a:solidFill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61FBDD6C-0FE0-B140-AF50-DCFA915293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984" y="1967866"/>
            <a:ext cx="10363200" cy="1362075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accent6">
                    <a:lumMod val="75000"/>
                  </a:schemeClr>
                </a:solidFill>
              </a:rPr>
              <a:t>Многозадачность и </a:t>
            </a:r>
            <a:r>
              <a:rPr lang="ru-RU" dirty="0" err="1">
                <a:solidFill>
                  <a:schemeClr val="accent6">
                    <a:lumMod val="75000"/>
                  </a:schemeClr>
                </a:solidFill>
              </a:rPr>
              <a:t>метапознание</a:t>
            </a:r>
            <a:r>
              <a:rPr lang="ru-RU" dirty="0">
                <a:solidFill>
                  <a:schemeClr val="accent6">
                    <a:lumMod val="75000"/>
                  </a:schemeClr>
                </a:solidFill>
              </a:rPr>
              <a:t>: инструменты самоуправления и управления </a:t>
            </a:r>
          </a:p>
        </p:txBody>
      </p:sp>
      <p:sp>
        <p:nvSpPr>
          <p:cNvPr id="2" name="Овал 1">
            <a:extLst>
              <a:ext uri="{FF2B5EF4-FFF2-40B4-BE49-F238E27FC236}">
                <a16:creationId xmlns:a16="http://schemas.microsoft.com/office/drawing/2014/main" id="{B5168C85-BECB-40AD-3CEA-C12176B7FAFB}"/>
              </a:ext>
            </a:extLst>
          </p:cNvPr>
          <p:cNvSpPr/>
          <p:nvPr/>
        </p:nvSpPr>
        <p:spPr>
          <a:xfrm>
            <a:off x="11043396" y="2044718"/>
            <a:ext cx="1022551" cy="1022551"/>
          </a:xfrm>
          <a:prstGeom prst="ellipse">
            <a:avLst/>
          </a:prstGeom>
          <a:blipFill rotWithShape="1">
            <a:blip r:embed="rId2"/>
            <a:srcRect/>
            <a:stretch>
              <a:fillRect l="-4000" r="-4000"/>
            </a:stretch>
          </a:blipFill>
        </p:spPr>
        <p:style>
          <a:lnRef idx="1">
            <a:schemeClr val="accent3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3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525578C-6521-3AA5-CFAF-8364DFEACB02}"/>
              </a:ext>
            </a:extLst>
          </p:cNvPr>
          <p:cNvSpPr txBox="1"/>
          <p:nvPr/>
        </p:nvSpPr>
        <p:spPr>
          <a:xfrm>
            <a:off x="172720" y="3839465"/>
            <a:ext cx="11846560" cy="1446550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22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Метапознание</a:t>
            </a:r>
            <a:r>
              <a:rPr lang="ru-RU" sz="22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200" dirty="0">
                <a:solidFill>
                  <a:schemeClr val="tx1"/>
                </a:solidFill>
              </a:rPr>
              <a:t>– </a:t>
            </a:r>
            <a:r>
              <a:rPr lang="ru-RU" sz="2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знания личности о собственном познании, о собственных возможностях и ограничениях в решении когнитивных задач; процессы управления собственным познанием: планирование познавательной активности, ее отслеживание, контроль и оценку результатов решения (</a:t>
            </a:r>
            <a:r>
              <a:rPr lang="en-US" sz="2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Flavell, 1979</a:t>
            </a:r>
            <a:r>
              <a:rPr lang="ru-RU" sz="2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11642174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8D76384-E986-5854-97E6-3C858EB7FE6B}"/>
              </a:ext>
            </a:extLst>
          </p:cNvPr>
          <p:cNvSpPr/>
          <p:nvPr/>
        </p:nvSpPr>
        <p:spPr>
          <a:xfrm>
            <a:off x="-39464" y="0"/>
            <a:ext cx="12212320" cy="132738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solidFill>
                  <a:srgbClr val="92278F">
                    <a:lumMod val="40000"/>
                    <a:lumOff val="60000"/>
                  </a:srgbClr>
                </a:solidFill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39269C-96FF-5A35-8F5A-D259EC986A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8960" y="-5344"/>
            <a:ext cx="10515600" cy="1325563"/>
          </a:xfrm>
        </p:spPr>
        <p:txBody>
          <a:bodyPr/>
          <a:lstStyle/>
          <a:p>
            <a:pPr algn="ctr"/>
            <a:r>
              <a:rPr lang="ru-RU" b="1" dirty="0">
                <a:solidFill>
                  <a:schemeClr val="accent6">
                    <a:lumMod val="75000"/>
                  </a:schemeClr>
                </a:solidFill>
              </a:rPr>
              <a:t>Исполнители проекта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587295"/>
            <a:ext cx="6040158" cy="136148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711768"/>
            <a:ext cx="6136760" cy="123021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836243"/>
            <a:ext cx="6136762" cy="125048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977458"/>
            <a:ext cx="6136760" cy="122735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36760" y="1587295"/>
            <a:ext cx="5791056" cy="235468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/>
          <a:srcRect r="6105"/>
          <a:stretch/>
        </p:blipFill>
        <p:spPr>
          <a:xfrm>
            <a:off x="6089172" y="3888768"/>
            <a:ext cx="5844327" cy="231604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07791" y="3511668"/>
            <a:ext cx="904863" cy="26119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869222" y="3448290"/>
            <a:ext cx="2295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,</a:t>
            </a:r>
            <a:endParaRPr lang="ru-RU" sz="1400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54050" y="1594454"/>
            <a:ext cx="267107" cy="114474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3042738-E484-F2EF-A66D-85FC80EDC93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21157" y="2774343"/>
            <a:ext cx="5514975" cy="1114425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F7F6D74-4C80-54EC-5A18-9663195F5F8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4380" y="2853291"/>
            <a:ext cx="723372" cy="758487"/>
          </a:xfrm>
          <a:prstGeom prst="rect">
            <a:avLst/>
          </a:prstGeom>
        </p:spPr>
      </p:pic>
      <p:sp>
        <p:nvSpPr>
          <p:cNvPr id="18" name="Овал 17">
            <a:extLst>
              <a:ext uri="{FF2B5EF4-FFF2-40B4-BE49-F238E27FC236}">
                <a16:creationId xmlns:a16="http://schemas.microsoft.com/office/drawing/2014/main" id="{0C38D5FF-82F3-8321-4C19-5233CF9121D6}"/>
              </a:ext>
            </a:extLst>
          </p:cNvPr>
          <p:cNvSpPr/>
          <p:nvPr/>
        </p:nvSpPr>
        <p:spPr>
          <a:xfrm>
            <a:off x="6851116" y="2895562"/>
            <a:ext cx="151328" cy="138265"/>
          </a:xfrm>
          <a:prstGeom prst="ellipse">
            <a:avLst/>
          </a:prstGeom>
          <a:solidFill>
            <a:srgbClr val="00924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521242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/>
        </p:nvGraphicFramePr>
        <p:xfrm>
          <a:off x="285026" y="963474"/>
          <a:ext cx="7004774" cy="14269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9255542" y="2880778"/>
            <a:ext cx="44221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24</a:t>
            </a:r>
            <a:r>
              <a:rPr lang="ru-RU" sz="2000" dirty="0"/>
              <a:t>	   </a:t>
            </a:r>
            <a:r>
              <a:rPr lang="en-US" sz="2000" dirty="0"/>
              <a:t>16</a:t>
            </a:r>
            <a:endParaRPr lang="ru-RU" sz="2000" dirty="0"/>
          </a:p>
        </p:txBody>
      </p:sp>
      <p:graphicFrame>
        <p:nvGraphicFramePr>
          <p:cNvPr id="9" name="Объект 3"/>
          <p:cNvGraphicFramePr>
            <a:graphicFrameLocks noGrp="1"/>
          </p:cNvGraphicFramePr>
          <p:nvPr>
            <p:ph idx="1"/>
          </p:nvPr>
        </p:nvGraphicFramePr>
        <p:xfrm>
          <a:off x="285026" y="2771662"/>
          <a:ext cx="11554037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pSp>
        <p:nvGrpSpPr>
          <p:cNvPr id="10" name="Группа 9"/>
          <p:cNvGrpSpPr/>
          <p:nvPr/>
        </p:nvGrpSpPr>
        <p:grpSpPr>
          <a:xfrm>
            <a:off x="318982" y="2442252"/>
            <a:ext cx="7004774" cy="695565"/>
            <a:chOff x="0" y="5521"/>
            <a:chExt cx="6262162" cy="695565"/>
          </a:xfrm>
        </p:grpSpPr>
        <p:sp>
          <p:nvSpPr>
            <p:cNvPr id="11" name="Скругленный прямоугольник 10"/>
            <p:cNvSpPr/>
            <p:nvPr/>
          </p:nvSpPr>
          <p:spPr>
            <a:xfrm>
              <a:off x="0" y="5521"/>
              <a:ext cx="6262162" cy="695565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Скругленный прямоугольник 4"/>
            <p:cNvSpPr txBox="1"/>
            <p:nvPr/>
          </p:nvSpPr>
          <p:spPr>
            <a:xfrm>
              <a:off x="33955" y="39476"/>
              <a:ext cx="6194252" cy="62765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0490" tIns="110490" rIns="110490" bIns="110490" numCol="1" spcCol="1270" anchor="ctr" anchorCtr="0">
              <a:noAutofit/>
            </a:bodyPr>
            <a:lstStyle/>
            <a:p>
              <a:pPr lvl="0" algn="l" defTabSz="12890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900" kern="1200" dirty="0"/>
                <a:t>Процедура и методы исследования</a:t>
              </a:r>
            </a:p>
          </p:txBody>
        </p:sp>
      </p:grpSp>
      <p:sp>
        <p:nvSpPr>
          <p:cNvPr id="4" name="Овал 3">
            <a:extLst>
              <a:ext uri="{FF2B5EF4-FFF2-40B4-BE49-F238E27FC236}">
                <a16:creationId xmlns:a16="http://schemas.microsoft.com/office/drawing/2014/main" id="{AFB224BE-93E6-4967-0043-4C76179A42BD}"/>
              </a:ext>
            </a:extLst>
          </p:cNvPr>
          <p:cNvSpPr/>
          <p:nvPr/>
        </p:nvSpPr>
        <p:spPr>
          <a:xfrm>
            <a:off x="49162" y="1"/>
            <a:ext cx="613010" cy="513669"/>
          </a:xfrm>
          <a:prstGeom prst="ellipse">
            <a:avLst/>
          </a:prstGeom>
          <a:blipFill rotWithShape="1">
            <a:blip r:embed="rId12"/>
            <a:srcRect/>
            <a:stretch>
              <a:fillRect l="-4000" r="-4000"/>
            </a:stretch>
          </a:blipFill>
        </p:spPr>
        <p:style>
          <a:lnRef idx="1">
            <a:schemeClr val="accent3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3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D1DA243-0E43-7B1A-37A5-EC206229C440}"/>
              </a:ext>
            </a:extLst>
          </p:cNvPr>
          <p:cNvSpPr txBox="1"/>
          <p:nvPr/>
        </p:nvSpPr>
        <p:spPr>
          <a:xfrm>
            <a:off x="825500" y="103805"/>
            <a:ext cx="11810118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ru-RU" sz="3800" dirty="0">
                <a:solidFill>
                  <a:schemeClr val="accent6">
                    <a:lumMod val="75000"/>
                  </a:schemeClr>
                </a:solidFill>
              </a:rPr>
              <a:t>Целенаправленное развитие </a:t>
            </a:r>
            <a:r>
              <a:rPr lang="ru-RU" sz="3800" dirty="0" err="1">
                <a:solidFill>
                  <a:schemeClr val="accent6">
                    <a:lumMod val="75000"/>
                  </a:schemeClr>
                </a:solidFill>
              </a:rPr>
              <a:t>медиамногозадачности</a:t>
            </a:r>
            <a:endParaRPr lang="ru-RU" sz="38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FA8D991-024F-A395-E098-6F8FDA99E67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993955" y="780913"/>
            <a:ext cx="2050123" cy="2054143"/>
          </a:xfrm>
          <a:prstGeom prst="rect">
            <a:avLst/>
          </a:prstGeom>
          <a:solidFill>
            <a:srgbClr val="FF0000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510833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1"/>
          <p:cNvGrpSpPr>
            <a:grpSpLocks/>
          </p:cNvGrpSpPr>
          <p:nvPr/>
        </p:nvGrpSpPr>
        <p:grpSpPr bwMode="auto">
          <a:xfrm>
            <a:off x="4073408" y="2751678"/>
            <a:ext cx="7924627" cy="4106322"/>
            <a:chOff x="7352177" y="917790"/>
            <a:chExt cx="5064412" cy="2915873"/>
          </a:xfrm>
        </p:grpSpPr>
        <p:pic>
          <p:nvPicPr>
            <p:cNvPr id="10" name="Picture 4" descr="C:\Users\MI\AppData\Local\Temp\Rar$DRa13936.48018\1131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31" t="11129" r="3677" b="11317"/>
            <a:stretch>
              <a:fillRect/>
            </a:stretch>
          </p:blipFill>
          <p:spPr bwMode="auto">
            <a:xfrm>
              <a:off x="7352177" y="917790"/>
              <a:ext cx="5064412" cy="29158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5" descr="C:\Users\MI\Dropbox\Скриншоты\Скриншот 2020-05-24 21.26.06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39" t="2534" r="5579" b="5121"/>
            <a:stretch>
              <a:fillRect/>
            </a:stretch>
          </p:blipFill>
          <p:spPr bwMode="auto">
            <a:xfrm>
              <a:off x="8040035" y="1232030"/>
              <a:ext cx="3572921" cy="2069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0862" y="-27284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3800" dirty="0" err="1">
                <a:solidFill>
                  <a:schemeClr val="accent6">
                    <a:lumMod val="75000"/>
                  </a:schemeClr>
                </a:solidFill>
              </a:rPr>
              <a:t>Квазиэксперимент</a:t>
            </a:r>
            <a:r>
              <a:rPr lang="ru-RU" sz="3800" dirty="0">
                <a:solidFill>
                  <a:schemeClr val="accent6">
                    <a:lumMod val="75000"/>
                  </a:schemeClr>
                </a:solidFill>
              </a:rPr>
              <a:t> на ММЗ</a:t>
            </a:r>
          </a:p>
        </p:txBody>
      </p:sp>
      <p:sp>
        <p:nvSpPr>
          <p:cNvPr id="13" name="Объект 12"/>
          <p:cNvSpPr>
            <a:spLocks noGrp="1"/>
          </p:cNvSpPr>
          <p:nvPr>
            <p:ph idx="1"/>
          </p:nvPr>
        </p:nvSpPr>
        <p:spPr>
          <a:xfrm>
            <a:off x="931261" y="904884"/>
            <a:ext cx="1831109" cy="779030"/>
          </a:xfrm>
        </p:spPr>
        <p:txBody>
          <a:bodyPr>
            <a:normAutofit fontScale="62500" lnSpcReduction="20000"/>
          </a:bodyPr>
          <a:lstStyle/>
          <a:p>
            <a:pPr marL="0" indent="0" algn="ctr">
              <a:buNone/>
            </a:pPr>
            <a:r>
              <a:rPr lang="ru-RU" b="1" dirty="0" err="1">
                <a:latin typeface="+mj-lt"/>
              </a:rPr>
              <a:t>Айтрекер</a:t>
            </a:r>
            <a:r>
              <a:rPr lang="ru-RU" b="1" dirty="0">
                <a:latin typeface="+mj-lt"/>
              </a:rPr>
              <a:t> </a:t>
            </a:r>
            <a:r>
              <a:rPr lang="en-US" b="1" dirty="0">
                <a:latin typeface="+mj-lt"/>
              </a:rPr>
              <a:t>Pupil Labs Core</a:t>
            </a:r>
            <a:endParaRPr lang="ru-RU" b="1" dirty="0">
              <a:latin typeface="+mj-lt"/>
            </a:endParaRPr>
          </a:p>
        </p:txBody>
      </p:sp>
      <p:graphicFrame>
        <p:nvGraphicFramePr>
          <p:cNvPr id="12" name="Схема 11"/>
          <p:cNvGraphicFramePr/>
          <p:nvPr/>
        </p:nvGraphicFramePr>
        <p:xfrm>
          <a:off x="3920622" y="761390"/>
          <a:ext cx="7402350" cy="20313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9"/>
          <a:srcRect l="1297" t="1618" r="820" b="5325"/>
          <a:stretch/>
        </p:blipFill>
        <p:spPr>
          <a:xfrm>
            <a:off x="5164164" y="3194211"/>
            <a:ext cx="5625719" cy="3008433"/>
          </a:xfrm>
          <a:prstGeom prst="rect">
            <a:avLst/>
          </a:prstGeom>
        </p:spPr>
      </p:pic>
      <p:sp>
        <p:nvSpPr>
          <p:cNvPr id="8" name="Скругленная прямоугольная выноска 7"/>
          <p:cNvSpPr/>
          <p:nvPr/>
        </p:nvSpPr>
        <p:spPr>
          <a:xfrm>
            <a:off x="49162" y="4865076"/>
            <a:ext cx="4134911" cy="1768720"/>
          </a:xfrm>
          <a:prstGeom prst="wedgeRoundRectCallout">
            <a:avLst>
              <a:gd name="adj1" fmla="val -3022"/>
              <a:gd name="adj2" fmla="val 60251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«Перед тобой несколько заданий, которые нужно выполнить. На их выполнение у тебя 7 минут. С окнами можно работать так, как тебе будет удобно»</a:t>
            </a:r>
          </a:p>
        </p:txBody>
      </p:sp>
      <p:sp>
        <p:nvSpPr>
          <p:cNvPr id="4" name="Овал 3">
            <a:extLst>
              <a:ext uri="{FF2B5EF4-FFF2-40B4-BE49-F238E27FC236}">
                <a16:creationId xmlns:a16="http://schemas.microsoft.com/office/drawing/2014/main" id="{6FF08F1C-AF13-4B7C-5F51-15FF3027F5BF}"/>
              </a:ext>
            </a:extLst>
          </p:cNvPr>
          <p:cNvSpPr/>
          <p:nvPr/>
        </p:nvSpPr>
        <p:spPr>
          <a:xfrm>
            <a:off x="49162" y="1"/>
            <a:ext cx="613010" cy="513669"/>
          </a:xfrm>
          <a:prstGeom prst="ellipse">
            <a:avLst/>
          </a:prstGeom>
          <a:blipFill rotWithShape="1">
            <a:blip r:embed="rId10"/>
            <a:srcRect/>
            <a:stretch>
              <a:fillRect l="-4000" r="-4000"/>
            </a:stretch>
          </a:blipFill>
        </p:spPr>
        <p:style>
          <a:lnRef idx="1">
            <a:schemeClr val="accent3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3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F9E912C-B856-4638-9200-2E7E9E8D7C0A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21067" r="29168" b="33001"/>
          <a:stretch/>
        </p:blipFill>
        <p:spPr>
          <a:xfrm>
            <a:off x="374689" y="1455813"/>
            <a:ext cx="3698719" cy="3197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9389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136238-BA44-C354-B0BF-8D2DA1432B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0"/>
            <a:ext cx="5676900" cy="1143000"/>
          </a:xfrm>
        </p:spPr>
        <p:txBody>
          <a:bodyPr/>
          <a:lstStyle/>
          <a:p>
            <a:r>
              <a:rPr lang="ru-RU" dirty="0">
                <a:solidFill>
                  <a:schemeClr val="accent6">
                    <a:lumMod val="75000"/>
                  </a:schemeClr>
                </a:solidFill>
              </a:rPr>
              <a:t>Результаты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388100" y="1143000"/>
            <a:ext cx="5676901" cy="5548745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lvl="0" indent="0" algn="ctr" rtl="0">
              <a:buNone/>
            </a:pPr>
            <a:r>
              <a:rPr lang="ru-RU" sz="2000" b="1" dirty="0"/>
              <a:t>1. Способность управлять своими когнитивными процессами и выстраивать в соответствии с этим стратегию своей деятельности обеспечивает эффективность в условиях ММЗ.</a:t>
            </a:r>
          </a:p>
          <a:p>
            <a:pPr marL="0" lvl="0" indent="0" algn="ctr" rtl="0">
              <a:buNone/>
            </a:pPr>
            <a:r>
              <a:rPr lang="ru-RU" sz="2000" b="1" dirty="0"/>
              <a:t>2. </a:t>
            </a:r>
            <a:r>
              <a:rPr lang="ru-RU" sz="2000" b="1" dirty="0" err="1"/>
              <a:t>Метакогнитивный</a:t>
            </a:r>
            <a:r>
              <a:rPr lang="ru-RU" sz="2000" b="1" dirty="0"/>
              <a:t> тренинг повышает уровень понимания собственных когнитивных функций и может способствовать улучшению эффективности деятельности в условиях МЗ, выступая инструментом адаптации к ММЗ условиям.</a:t>
            </a:r>
          </a:p>
          <a:p>
            <a:pPr marL="0" lvl="0" indent="0" algn="ctr" rtl="0">
              <a:buNone/>
            </a:pPr>
            <a:r>
              <a:rPr lang="ru-RU" sz="2000" b="1" dirty="0"/>
              <a:t>3. Разработанная тренинговая программа может быть применен психологами и педагогами для развития </a:t>
            </a:r>
            <a:r>
              <a:rPr lang="ru-RU" sz="2000" b="1" dirty="0" err="1"/>
              <a:t>метапознания</a:t>
            </a:r>
            <a:r>
              <a:rPr lang="ru-RU" sz="2000" b="1" dirty="0"/>
              <a:t> у подростков с целью повышения эффективности деятельности при работе в условиях ММЗ и адаптации к сложной, насыщенной цифровой и смешанной реальности в повседневности и обучении.</a:t>
            </a:r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id="{4F9E9AE6-3479-7303-FB5E-474E1D375CCB}"/>
              </a:ext>
            </a:extLst>
          </p:cNvPr>
          <p:cNvSpPr/>
          <p:nvPr/>
        </p:nvSpPr>
        <p:spPr>
          <a:xfrm>
            <a:off x="49162" y="1"/>
            <a:ext cx="613010" cy="513669"/>
          </a:xfrm>
          <a:prstGeom prst="ellipse">
            <a:avLst/>
          </a:prstGeom>
          <a:blipFill rotWithShape="1">
            <a:blip r:embed="rId2"/>
            <a:srcRect/>
            <a:stretch>
              <a:fillRect l="-4000" r="-4000"/>
            </a:stretch>
          </a:blipFill>
        </p:spPr>
        <p:style>
          <a:lnRef idx="1">
            <a:schemeClr val="accent3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3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aphicFrame>
        <p:nvGraphicFramePr>
          <p:cNvPr id="6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66173191"/>
              </p:ext>
            </p:extLst>
          </p:nvPr>
        </p:nvGraphicFramePr>
        <p:xfrm>
          <a:off x="173665" y="1020726"/>
          <a:ext cx="6112835" cy="56777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5FC99EA8-DD9F-C7C3-F2D6-5BC500A18A25}"/>
              </a:ext>
            </a:extLst>
          </p:cNvPr>
          <p:cNvSpPr txBox="1">
            <a:spLocks/>
          </p:cNvSpPr>
          <p:nvPr/>
        </p:nvSpPr>
        <p:spPr>
          <a:xfrm>
            <a:off x="6604000" y="12700"/>
            <a:ext cx="56769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>
                <a:solidFill>
                  <a:schemeClr val="accent6">
                    <a:lumMod val="75000"/>
                  </a:schemeClr>
                </a:solidFill>
              </a:rPr>
              <a:t>Выводы</a:t>
            </a:r>
          </a:p>
        </p:txBody>
      </p:sp>
    </p:spTree>
    <p:extLst>
      <p:ext uri="{BB962C8B-B14F-4D97-AF65-F5344CB8AC3E}">
        <p14:creationId xmlns:p14="http://schemas.microsoft.com/office/powerpoint/2010/main" val="39413339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5E64E5-C6C9-5C89-5FAB-B5DCDC5FC9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10972800" cy="1143000"/>
          </a:xfrm>
        </p:spPr>
        <p:txBody>
          <a:bodyPr>
            <a:normAutofit/>
          </a:bodyPr>
          <a:lstStyle/>
          <a:p>
            <a:r>
              <a:rPr lang="ru-RU" b="1" i="0" dirty="0">
                <a:solidFill>
                  <a:schemeClr val="accent6">
                    <a:lumMod val="75000"/>
                  </a:schemeClr>
                </a:solidFill>
                <a:effectLst/>
                <a:latin typeface="Nunito" pitchFamily="2" charset="-52"/>
              </a:rPr>
              <a:t>Хартия цифрового пути школы</a:t>
            </a:r>
            <a:endParaRPr lang="ru-RU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3571122F-F7FD-6AD7-A43F-BDA112D639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0" t="27219" r="24430" b="19467"/>
          <a:stretch/>
        </p:blipFill>
        <p:spPr>
          <a:xfrm>
            <a:off x="-25400" y="1549400"/>
            <a:ext cx="7116677" cy="4000499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51E24D3-A64E-DCA0-4F9B-DF3762F556C1}"/>
              </a:ext>
            </a:extLst>
          </p:cNvPr>
          <p:cNvSpPr txBox="1"/>
          <p:nvPr/>
        </p:nvSpPr>
        <p:spPr>
          <a:xfrm>
            <a:off x="7126836" y="1092200"/>
            <a:ext cx="4938164" cy="558614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100" b="1" dirty="0" err="1"/>
              <a:t>Медиамногозадачность</a:t>
            </a:r>
            <a:r>
              <a:rPr lang="ru-RU" sz="2100" b="1" dirty="0"/>
              <a:t> выступает одной из стратегий адаптации расширенной цифровыми средствами личности к  насыщенной </a:t>
            </a:r>
            <a:r>
              <a:rPr lang="ru-RU" sz="2100" b="1" dirty="0" err="1"/>
              <a:t>социотехнологической</a:t>
            </a:r>
            <a:r>
              <a:rPr lang="ru-RU" sz="2100" b="1" dirty="0"/>
              <a:t> среде, успешность адаптации обеспечивается освоением инструментов управления форматом ММЗ через развитие метакогнитивных функций.</a:t>
            </a:r>
          </a:p>
          <a:p>
            <a:pPr algn="ctr"/>
            <a:r>
              <a:rPr lang="ru-RU" sz="2100" b="1" dirty="0"/>
              <a:t>Школа как один из ключевых институтов социализации, в том числе цифровой, может внести вклад в формирование адекватной возрастно-психологическим особенностям и требованиям цифровой среды эффективной стратегии многозадачности.  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8210305-42F7-2BB0-8569-9ABBA4BD2C4E}"/>
              </a:ext>
            </a:extLst>
          </p:cNvPr>
          <p:cNvSpPr txBox="1"/>
          <p:nvPr/>
        </p:nvSpPr>
        <p:spPr>
          <a:xfrm>
            <a:off x="297181" y="5840730"/>
            <a:ext cx="5943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…увеличивающими мощь человеческого мозга, </a:t>
            </a:r>
            <a:r>
              <a:rPr lang="ru-RU" dirty="0">
                <a:solidFill>
                  <a:srgbClr val="0070C0"/>
                </a:solidFill>
              </a:rPr>
              <a:t>а также различными способами использования цифровых средств, включая в том числе и </a:t>
            </a:r>
            <a:r>
              <a:rPr lang="ru-RU" dirty="0" err="1">
                <a:solidFill>
                  <a:srgbClr val="0070C0"/>
                </a:solidFill>
              </a:rPr>
              <a:t>медиамногозадачность</a:t>
            </a:r>
            <a:r>
              <a:rPr lang="ru-RU" dirty="0">
                <a:solidFill>
                  <a:srgbClr val="0070C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17821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35560" y="-341313"/>
            <a:ext cx="8892480" cy="1470025"/>
          </a:xfrm>
        </p:spPr>
        <p:txBody>
          <a:bodyPr>
            <a:noAutofit/>
          </a:bodyPr>
          <a:lstStyle/>
          <a:p>
            <a:r>
              <a:rPr lang="ru-RU" sz="4000" b="1" dirty="0">
                <a:solidFill>
                  <a:schemeClr val="accent6">
                    <a:lumMod val="75000"/>
                  </a:schemeClr>
                </a:solidFill>
              </a:rPr>
              <a:t>ЦЕЛЬ ПРОЕКТА</a:t>
            </a:r>
            <a:endParaRPr lang="ru-RU" sz="4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" name="Стрелка вправо 5"/>
          <p:cNvSpPr/>
          <p:nvPr/>
        </p:nvSpPr>
        <p:spPr>
          <a:xfrm>
            <a:off x="177803" y="101600"/>
            <a:ext cx="6805217" cy="6756400"/>
          </a:xfrm>
          <a:prstGeom prst="rightArrow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Исследование структуры, функций и эффективности стратегии многозадачности (в том числе, </a:t>
            </a:r>
            <a:r>
              <a:rPr kumimoji="0" lang="ru-RU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медиамногозадачности</a:t>
            </a:r>
            <a:r>
              <a:rPr kumimoji="0" lang="ru-RU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), а также факторов ее эффективности в деятельности учеников начальной и основной ступени общего образования</a:t>
            </a:r>
          </a:p>
        </p:txBody>
      </p:sp>
      <p:pic>
        <p:nvPicPr>
          <p:cNvPr id="5" name="Picture 2" descr="Многозадачность: истории из жизни, советы, новости, юмор и картинки —  Горячее | Пикабу">
            <a:extLst>
              <a:ext uri="{FF2B5EF4-FFF2-40B4-BE49-F238E27FC236}">
                <a16:creationId xmlns:a16="http://schemas.microsoft.com/office/drawing/2014/main" id="{A1EBB3C7-7AB2-2A89-C698-BF1C014534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7323" y="1065811"/>
            <a:ext cx="5031177" cy="5031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57808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-385800"/>
            <a:ext cx="11893731" cy="1325563"/>
          </a:xfrm>
        </p:spPr>
        <p:txBody>
          <a:bodyPr>
            <a:normAutofit/>
          </a:bodyPr>
          <a:lstStyle/>
          <a:p>
            <a:pPr algn="ctr"/>
            <a:r>
              <a:rPr lang="ru-RU" sz="3800" b="1" dirty="0">
                <a:solidFill>
                  <a:schemeClr val="accent6">
                    <a:lumMod val="75000"/>
                  </a:schemeClr>
                </a:solidFill>
              </a:rPr>
              <a:t>Многозадачность/</a:t>
            </a:r>
            <a:r>
              <a:rPr lang="ru-RU" sz="3800" b="1" dirty="0" err="1">
                <a:solidFill>
                  <a:schemeClr val="accent6">
                    <a:lumMod val="75000"/>
                  </a:schemeClr>
                </a:solidFill>
              </a:rPr>
              <a:t>медиамногозадачность</a:t>
            </a:r>
            <a:r>
              <a:rPr lang="ru-RU" sz="3800" b="1" dirty="0">
                <a:solidFill>
                  <a:schemeClr val="accent6">
                    <a:lumMod val="75000"/>
                  </a:schemeClr>
                </a:solidFill>
              </a:rPr>
              <a:t> (МЗ/ММЗ)</a:t>
            </a:r>
          </a:p>
        </p:txBody>
      </p:sp>
      <p:graphicFrame>
        <p:nvGraphicFramePr>
          <p:cNvPr id="13" name="Схема 12"/>
          <p:cNvGraphicFramePr/>
          <p:nvPr/>
        </p:nvGraphicFramePr>
        <p:xfrm>
          <a:off x="206829" y="2316163"/>
          <a:ext cx="5574846" cy="42201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Схема 4">
            <a:extLst>
              <a:ext uri="{FF2B5EF4-FFF2-40B4-BE49-F238E27FC236}">
                <a16:creationId xmlns:a16="http://schemas.microsoft.com/office/drawing/2014/main" id="{4BC0F1FE-F410-22A7-F430-1AE3C45BC51D}"/>
              </a:ext>
            </a:extLst>
          </p:cNvPr>
          <p:cNvGraphicFramePr/>
          <p:nvPr/>
        </p:nvGraphicFramePr>
        <p:xfrm>
          <a:off x="285750" y="628651"/>
          <a:ext cx="11699421" cy="15621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6" name="Прямоугольник 1">
            <a:extLst>
              <a:ext uri="{FF2B5EF4-FFF2-40B4-BE49-F238E27FC236}">
                <a16:creationId xmlns:a16="http://schemas.microsoft.com/office/drawing/2014/main" id="{A87EBE66-260A-57A7-87E3-67AFCA59F8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2592050"/>
            <a:ext cx="5426529" cy="230832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just">
              <a:buFontTx/>
              <a:buAutoNum type="arabicParenR"/>
              <a:defRPr/>
            </a:pPr>
            <a:r>
              <a:rPr lang="ru-RU" sz="2400" dirty="0">
                <a:cs typeface="Calibri" pitchFamily="34" charset="0"/>
              </a:rPr>
              <a:t> </a:t>
            </a:r>
            <a:r>
              <a:rPr lang="ru-RU" sz="2100" dirty="0">
                <a:cs typeface="Calibri" pitchFamily="34" charset="0"/>
              </a:rPr>
              <a:t>как</a:t>
            </a:r>
            <a:r>
              <a:rPr lang="ru-RU" sz="2400" dirty="0">
                <a:cs typeface="Calibri" pitchFamily="34" charset="0"/>
              </a:rPr>
              <a:t> совмещенное использование разных цифровых устройств</a:t>
            </a:r>
          </a:p>
          <a:p>
            <a:pPr algn="just">
              <a:buFontTx/>
              <a:buAutoNum type="arabicParenR"/>
              <a:defRPr/>
            </a:pPr>
            <a:r>
              <a:rPr lang="ru-RU" sz="2400" dirty="0">
                <a:cs typeface="Calibri" pitchFamily="34" charset="0"/>
              </a:rPr>
              <a:t> как совмещение различных источников информации </a:t>
            </a:r>
          </a:p>
          <a:p>
            <a:pPr algn="just">
              <a:buFontTx/>
              <a:buAutoNum type="arabicParenR"/>
              <a:defRPr/>
            </a:pPr>
            <a:r>
              <a:rPr lang="ru-RU" sz="2400" dirty="0">
                <a:cs typeface="Calibri" pitchFamily="34" charset="0"/>
              </a:rPr>
              <a:t> как совмещение использования средств онлайн и офлайн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8A69B5D-FBDF-CDAF-0301-1730ECDA7232}"/>
              </a:ext>
            </a:extLst>
          </p:cNvPr>
          <p:cNvSpPr txBox="1"/>
          <p:nvPr/>
        </p:nvSpPr>
        <p:spPr>
          <a:xfrm>
            <a:off x="6096001" y="5006340"/>
            <a:ext cx="568597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rtl="0"/>
            <a:r>
              <a:rPr lang="ru-RU" sz="2000" b="1" dirty="0"/>
              <a:t>МЗ как одно из отражений феномена усложнения мира </a:t>
            </a:r>
            <a:r>
              <a:rPr lang="en-US" sz="2000" b="1" dirty="0"/>
              <a:t>(</a:t>
            </a:r>
            <a:r>
              <a:rPr lang="ru-RU" sz="2000" b="1" dirty="0"/>
              <a:t>технологический рост, множественная и смешанная реальности, насыщенная информационная среда, возрастающие социальные требования)  ------- необходимость нового формата деятельности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4D457C5-02BA-A31C-878E-56C1896C11DF}"/>
              </a:ext>
            </a:extLst>
          </p:cNvPr>
          <p:cNvSpPr txBox="1"/>
          <p:nvPr/>
        </p:nvSpPr>
        <p:spPr>
          <a:xfrm>
            <a:off x="6515100" y="2068830"/>
            <a:ext cx="650176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 err="1">
                <a:solidFill>
                  <a:schemeClr val="accent6">
                    <a:lumMod val="75000"/>
                  </a:schemeClr>
                </a:solidFill>
              </a:rPr>
              <a:t>медиамногозадачность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42326312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7F9A9F8-02F8-4CC2-8B3B-E8D2EA5958E2}"/>
              </a:ext>
            </a:extLst>
          </p:cNvPr>
          <p:cNvSpPr/>
          <p:nvPr/>
        </p:nvSpPr>
        <p:spPr>
          <a:xfrm>
            <a:off x="-20320" y="-139763"/>
            <a:ext cx="12212320" cy="132738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>
              <a:ln>
                <a:solidFill>
                  <a:srgbClr val="92278F">
                    <a:lumMod val="40000"/>
                    <a:lumOff val="60000"/>
                  </a:srgbClr>
                </a:solidFill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8947B0-006F-4098-94F4-FA4985D4E7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4624"/>
            <a:ext cx="10972800" cy="1143000"/>
          </a:xfrm>
        </p:spPr>
        <p:txBody>
          <a:bodyPr/>
          <a:lstStyle/>
          <a:p>
            <a:r>
              <a:rPr lang="ru-RU" b="1" dirty="0">
                <a:solidFill>
                  <a:schemeClr val="accent6">
                    <a:lumMod val="75000"/>
                  </a:schemeClr>
                </a:solidFill>
              </a:rPr>
              <a:t>Направления исследования</a:t>
            </a:r>
          </a:p>
        </p:txBody>
      </p:sp>
      <p:graphicFrame>
        <p:nvGraphicFramePr>
          <p:cNvPr id="8" name="Объект 7">
            <a:extLst>
              <a:ext uri="{FF2B5EF4-FFF2-40B4-BE49-F238E27FC236}">
                <a16:creationId xmlns:a16="http://schemas.microsoft.com/office/drawing/2014/main" id="{6C62BCE5-14A1-39C2-DD4A-BA40DF8FC0D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61637599"/>
              </p:ext>
            </p:extLst>
          </p:nvPr>
        </p:nvGraphicFramePr>
        <p:xfrm>
          <a:off x="-672752" y="1484784"/>
          <a:ext cx="7488832" cy="4896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9" name="Объект 7">
            <a:extLst>
              <a:ext uri="{FF2B5EF4-FFF2-40B4-BE49-F238E27FC236}">
                <a16:creationId xmlns:a16="http://schemas.microsoft.com/office/drawing/2014/main" id="{69ADBB7B-1690-4CD0-AAB1-1120FEA47DA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18721747"/>
              </p:ext>
            </p:extLst>
          </p:nvPr>
        </p:nvGraphicFramePr>
        <p:xfrm>
          <a:off x="5232028" y="1484784"/>
          <a:ext cx="7760072" cy="4896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30820797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65368FBD-5FCC-4A6C-8BDB-F9B7946B08D1}"/>
              </a:ext>
            </a:extLst>
          </p:cNvPr>
          <p:cNvSpPr/>
          <p:nvPr/>
        </p:nvSpPr>
        <p:spPr>
          <a:xfrm>
            <a:off x="0" y="-6111"/>
            <a:ext cx="12212320" cy="580942"/>
          </a:xfrm>
          <a:prstGeom prst="rect">
            <a:avLst/>
          </a:prstGeom>
          <a:solidFill>
            <a:srgbClr val="632E62">
              <a:lumMod val="40000"/>
              <a:lumOff val="6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900" b="0" i="0" u="none" strike="noStrike" kern="0" cap="none" spc="0" normalizeH="0" baseline="0" noProof="0" dirty="0">
              <a:ln>
                <a:solidFill>
                  <a:srgbClr val="92278F">
                    <a:lumMod val="40000"/>
                    <a:lumOff val="60000"/>
                  </a:srgbClr>
                </a:solidFill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C5D086-2FB2-C9AC-8E41-840AD0265A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82574"/>
            <a:ext cx="12192000" cy="1132376"/>
          </a:xfrm>
        </p:spPr>
        <p:txBody>
          <a:bodyPr>
            <a:normAutofit/>
          </a:bodyPr>
          <a:lstStyle/>
          <a:p>
            <a:pPr algn="ctr"/>
            <a:r>
              <a:rPr lang="ru-RU" sz="3800" b="1" dirty="0">
                <a:solidFill>
                  <a:schemeClr val="accent6">
                    <a:lumMod val="75000"/>
                  </a:schemeClr>
                </a:solidFill>
              </a:rPr>
              <a:t>МНОГОЗАДАЧНОСТЬ: критерии, подходы, методы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D0C21F-0ED6-0DD7-B710-31C635F823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44608" y="1455565"/>
            <a:ext cx="4399304" cy="42662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100" b="1" u="sng" dirty="0"/>
              <a:t>Многозадачность: критерии и виды </a:t>
            </a:r>
          </a:p>
          <a:p>
            <a:pPr marL="0" indent="0" algn="just">
              <a:buNone/>
            </a:pPr>
            <a:r>
              <a:rPr lang="ru-RU" sz="2100" b="1" dirty="0"/>
              <a:t>        </a:t>
            </a:r>
          </a:p>
          <a:p>
            <a:pPr marL="0" indent="0" algn="ctr">
              <a:buNone/>
            </a:pPr>
            <a:endParaRPr lang="ru-RU" sz="2100" dirty="0"/>
          </a:p>
          <a:p>
            <a:pPr marL="0" indent="0">
              <a:buNone/>
            </a:pPr>
            <a:endParaRPr lang="ru-RU" sz="2100" dirty="0"/>
          </a:p>
        </p:txBody>
      </p: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340B59C4-BE23-D823-E8FE-08F5B45EA1F8}"/>
              </a:ext>
            </a:extLst>
          </p:cNvPr>
          <p:cNvGrpSpPr/>
          <p:nvPr/>
        </p:nvGrpSpPr>
        <p:grpSpPr>
          <a:xfrm>
            <a:off x="447124" y="5546666"/>
            <a:ext cx="9086226" cy="1259471"/>
            <a:chOff x="729957" y="5265345"/>
            <a:chExt cx="9178096" cy="1485448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27DA6A0-5F98-8B2E-154E-1E8E9380A454}"/>
                </a:ext>
              </a:extLst>
            </p:cNvPr>
            <p:cNvSpPr txBox="1"/>
            <p:nvPr/>
          </p:nvSpPr>
          <p:spPr>
            <a:xfrm>
              <a:off x="956669" y="5265345"/>
              <a:ext cx="189808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1800" b="1" dirty="0" err="1"/>
                <a:t>Айтрекер</a:t>
              </a:r>
              <a:endParaRPr lang="ru-RU" dirty="0"/>
            </a:p>
          </p:txBody>
        </p:sp>
        <p:pic>
          <p:nvPicPr>
            <p:cNvPr id="1046" name="Picture 22" descr="Pupil Labs — Нейроиконика">
              <a:extLst>
                <a:ext uri="{FF2B5EF4-FFF2-40B4-BE49-F238E27FC236}">
                  <a16:creationId xmlns:a16="http://schemas.microsoft.com/office/drawing/2014/main" id="{FE06DEDF-5E6C-B855-DF67-F8243663B4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9957" y="5709636"/>
              <a:ext cx="2283412" cy="10163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DB33CE0-4D98-E277-8452-7D0FE9268E7D}"/>
                </a:ext>
              </a:extLst>
            </p:cNvPr>
            <p:cNvSpPr txBox="1"/>
            <p:nvPr/>
          </p:nvSpPr>
          <p:spPr>
            <a:xfrm>
              <a:off x="3557081" y="5265345"/>
              <a:ext cx="1898089" cy="36933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800" b="1" dirty="0"/>
                <a:t>AR-</a:t>
              </a:r>
              <a:r>
                <a:rPr lang="ru-RU" sz="1800" b="1" dirty="0"/>
                <a:t>приложение</a:t>
              </a:r>
              <a:endParaRPr lang="ru-RU" dirty="0"/>
            </a:p>
          </p:txBody>
        </p:sp>
        <p:sp>
          <p:nvSpPr>
            <p:cNvPr id="28" name="Овал 27">
              <a:extLst>
                <a:ext uri="{FF2B5EF4-FFF2-40B4-BE49-F238E27FC236}">
                  <a16:creationId xmlns:a16="http://schemas.microsoft.com/office/drawing/2014/main" id="{F7421B75-195E-F423-7279-35033C39A872}"/>
                </a:ext>
              </a:extLst>
            </p:cNvPr>
            <p:cNvSpPr/>
            <p:nvPr/>
          </p:nvSpPr>
          <p:spPr>
            <a:xfrm>
              <a:off x="3986548" y="5728177"/>
              <a:ext cx="1022551" cy="1022551"/>
            </a:xfrm>
            <a:prstGeom prst="ellipse">
              <a:avLst/>
            </a:prstGeom>
            <a:blipFill rotWithShape="1">
              <a:blip r:embed="rId4"/>
              <a:srcRect/>
              <a:stretch>
                <a:fillRect/>
              </a:stretch>
            </a:blipFill>
          </p:spPr>
          <p:style>
            <a:lnRef idx="1">
              <a:schemeClr val="accent3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3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pic>
          <p:nvPicPr>
            <p:cNvPr id="1048" name="Picture 24" descr="Пульс – Бесплатные иконки: медицинский">
              <a:extLst>
                <a:ext uri="{FF2B5EF4-FFF2-40B4-BE49-F238E27FC236}">
                  <a16:creationId xmlns:a16="http://schemas.microsoft.com/office/drawing/2014/main" id="{9FBFBCC7-F9EF-E07A-D300-25E9BB8D6C0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12905" y="5728111"/>
              <a:ext cx="1022682" cy="10226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1C3C63A5-0B5C-23F9-12A7-08E335079218}"/>
                </a:ext>
              </a:extLst>
            </p:cNvPr>
            <p:cNvSpPr txBox="1"/>
            <p:nvPr/>
          </p:nvSpPr>
          <p:spPr>
            <a:xfrm>
              <a:off x="7761178" y="5265345"/>
              <a:ext cx="2146875" cy="36933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b="1" dirty="0"/>
                <a:t>«</a:t>
              </a:r>
              <a:r>
                <a:rPr lang="ru-RU" sz="1800" b="1" dirty="0"/>
                <a:t>Психофизиолог»</a:t>
              </a:r>
              <a:endParaRPr lang="ru-RU" dirty="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2FA9F1D1-FCC8-57A5-EB24-D2177094D164}"/>
                </a:ext>
              </a:extLst>
            </p:cNvPr>
            <p:cNvSpPr txBox="1"/>
            <p:nvPr/>
          </p:nvSpPr>
          <p:spPr>
            <a:xfrm>
              <a:off x="5823774" y="5265346"/>
              <a:ext cx="1898089" cy="36933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b="1" dirty="0"/>
                <a:t>Чат-бот</a:t>
              </a:r>
              <a:endParaRPr lang="ru-RU" dirty="0"/>
            </a:p>
          </p:txBody>
        </p:sp>
        <p:pic>
          <p:nvPicPr>
            <p:cNvPr id="1050" name="Picture 26" descr="Чат-бот – Бесплатные иконки: коммуникации">
              <a:extLst>
                <a:ext uri="{FF2B5EF4-FFF2-40B4-BE49-F238E27FC236}">
                  <a16:creationId xmlns:a16="http://schemas.microsoft.com/office/drawing/2014/main" id="{149B24C4-70E9-2406-9BEB-ED1DD1FD09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62749" y="5754572"/>
              <a:ext cx="975639" cy="9756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A0D7A326-B87B-3A48-AFE4-343A8AA3D94C}"/>
              </a:ext>
            </a:extLst>
          </p:cNvPr>
          <p:cNvSpPr txBox="1"/>
          <p:nvPr/>
        </p:nvSpPr>
        <p:spPr>
          <a:xfrm>
            <a:off x="3065915" y="5229955"/>
            <a:ext cx="6177642" cy="3831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1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Программно-аппаратные комплексы</a:t>
            </a:r>
          </a:p>
        </p:txBody>
      </p:sp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792DB26C-7BF5-C862-9024-503A49244C09}"/>
              </a:ext>
            </a:extLst>
          </p:cNvPr>
          <p:cNvGrpSpPr/>
          <p:nvPr/>
        </p:nvGrpSpPr>
        <p:grpSpPr>
          <a:xfrm>
            <a:off x="92620" y="2813585"/>
            <a:ext cx="12215993" cy="2472398"/>
            <a:chOff x="131809" y="2175802"/>
            <a:chExt cx="12215993" cy="2472398"/>
          </a:xfrm>
        </p:grpSpPr>
        <p:pic>
          <p:nvPicPr>
            <p:cNvPr id="1028" name="Picture 4" descr="Опрос – Бесплатные иконки: образование">
              <a:extLst>
                <a:ext uri="{FF2B5EF4-FFF2-40B4-BE49-F238E27FC236}">
                  <a16:creationId xmlns:a16="http://schemas.microsoft.com/office/drawing/2014/main" id="{BA6FF1FB-074E-E7EE-5F3D-7D3CA526B29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693" y="3601829"/>
              <a:ext cx="942218" cy="9422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58399E7-ECFF-5C31-B6F1-B5D46D6B7D9F}"/>
                </a:ext>
              </a:extLst>
            </p:cNvPr>
            <p:cNvSpPr txBox="1"/>
            <p:nvPr/>
          </p:nvSpPr>
          <p:spPr>
            <a:xfrm>
              <a:off x="207169" y="2947062"/>
              <a:ext cx="973931" cy="37636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1800" b="1" dirty="0"/>
                <a:t>Опрос</a:t>
              </a:r>
              <a:endParaRPr lang="ru-RU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F250272-4D66-50E8-4112-0D9D4D90862F}"/>
                </a:ext>
              </a:extLst>
            </p:cNvPr>
            <p:cNvSpPr txBox="1"/>
            <p:nvPr/>
          </p:nvSpPr>
          <p:spPr>
            <a:xfrm>
              <a:off x="955731" y="2866701"/>
              <a:ext cx="2707481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1800" b="1" dirty="0"/>
                <a:t>Психодиагностические </a:t>
              </a:r>
              <a:r>
                <a:rPr lang="ru-RU" b="1" dirty="0"/>
                <a:t>методики</a:t>
              </a:r>
              <a:endParaRPr lang="ru-RU" dirty="0"/>
            </a:p>
          </p:txBody>
        </p:sp>
        <p:pic>
          <p:nvPicPr>
            <p:cNvPr id="1032" name="Picture 8" descr="психология иконка: 1 тыс изображений найдено в Яндекс Картинках">
              <a:extLst>
                <a:ext uri="{FF2B5EF4-FFF2-40B4-BE49-F238E27FC236}">
                  <a16:creationId xmlns:a16="http://schemas.microsoft.com/office/drawing/2014/main" id="{224E2493-4FB0-6A8F-782B-5150199730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2677" y="3458672"/>
              <a:ext cx="1123688" cy="11236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1D9AA7B-67EB-540A-0C2F-886B6D1F6E19}"/>
                </a:ext>
              </a:extLst>
            </p:cNvPr>
            <p:cNvSpPr txBox="1"/>
            <p:nvPr/>
          </p:nvSpPr>
          <p:spPr>
            <a:xfrm>
              <a:off x="3463359" y="2975637"/>
              <a:ext cx="182641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b="1" dirty="0"/>
                <a:t>Эксперименты</a:t>
              </a:r>
              <a:endParaRPr lang="ru-RU" dirty="0"/>
            </a:p>
          </p:txBody>
        </p:sp>
        <p:pic>
          <p:nvPicPr>
            <p:cNvPr id="1038" name="Picture 14" descr="Эксперимент – Бесплатные иконки: образование">
              <a:extLst>
                <a:ext uri="{FF2B5EF4-FFF2-40B4-BE49-F238E27FC236}">
                  <a16:creationId xmlns:a16="http://schemas.microsoft.com/office/drawing/2014/main" id="{9033161A-2CEA-9B11-7DDE-EA11665342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9632" y="3545690"/>
              <a:ext cx="923370" cy="9233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Овал 10">
              <a:extLst>
                <a:ext uri="{FF2B5EF4-FFF2-40B4-BE49-F238E27FC236}">
                  <a16:creationId xmlns:a16="http://schemas.microsoft.com/office/drawing/2014/main" id="{B44B53DC-BDDD-85F1-379A-CDCD30ABA37F}"/>
                </a:ext>
              </a:extLst>
            </p:cNvPr>
            <p:cNvSpPr/>
            <p:nvPr/>
          </p:nvSpPr>
          <p:spPr>
            <a:xfrm>
              <a:off x="7435496" y="3354495"/>
              <a:ext cx="1404938" cy="1255368"/>
            </a:xfrm>
            <a:prstGeom prst="ellipse">
              <a:avLst/>
            </a:prstGeom>
            <a:blipFill rotWithShape="1">
              <a:blip r:embed="rId10"/>
              <a:srcRect/>
              <a:stretch>
                <a:fillRect l="-4000" r="-4000"/>
              </a:stretch>
            </a:blipFill>
            <a:ln>
              <a:noFill/>
            </a:ln>
          </p:spPr>
          <p:style>
            <a:lnRef idx="1">
              <a:schemeClr val="accent3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3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ru-RU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D344683-FC28-1A30-F904-8D3DB5F50A70}"/>
                </a:ext>
              </a:extLst>
            </p:cNvPr>
            <p:cNvSpPr txBox="1"/>
            <p:nvPr/>
          </p:nvSpPr>
          <p:spPr>
            <a:xfrm>
              <a:off x="7222415" y="2975637"/>
              <a:ext cx="182641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b="1" dirty="0"/>
                <a:t>Тренинг</a:t>
              </a:r>
              <a:endParaRPr lang="ru-RU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5B1E036-0D2B-1058-FAB6-912F2AA322FB}"/>
                </a:ext>
              </a:extLst>
            </p:cNvPr>
            <p:cNvSpPr txBox="1"/>
            <p:nvPr/>
          </p:nvSpPr>
          <p:spPr>
            <a:xfrm>
              <a:off x="8910509" y="2966111"/>
              <a:ext cx="182641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b="1" dirty="0"/>
                <a:t>Дневник</a:t>
              </a:r>
              <a:endParaRPr lang="ru-RU" dirty="0"/>
            </a:p>
          </p:txBody>
        </p:sp>
        <p:sp>
          <p:nvSpPr>
            <p:cNvPr id="14" name="Овал 13">
              <a:extLst>
                <a:ext uri="{FF2B5EF4-FFF2-40B4-BE49-F238E27FC236}">
                  <a16:creationId xmlns:a16="http://schemas.microsoft.com/office/drawing/2014/main" id="{0B7AF0D2-63D6-56F1-555B-6995B5D0F2B8}"/>
                </a:ext>
              </a:extLst>
            </p:cNvPr>
            <p:cNvSpPr/>
            <p:nvPr/>
          </p:nvSpPr>
          <p:spPr>
            <a:xfrm>
              <a:off x="10876058" y="3392832"/>
              <a:ext cx="1192779" cy="1255368"/>
            </a:xfrm>
            <a:prstGeom prst="ellipse">
              <a:avLst/>
            </a:prstGeom>
            <a:blipFill rotWithShape="1">
              <a:blip r:embed="rId11"/>
              <a:srcRect/>
              <a:stretch>
                <a:fillRect/>
              </a:stretch>
            </a:blipFill>
            <a:ln>
              <a:solidFill>
                <a:schemeClr val="bg1"/>
              </a:solidFill>
            </a:ln>
          </p:spPr>
          <p:style>
            <a:lnRef idx="1">
              <a:schemeClr val="accent3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3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ru-RU" dirty="0"/>
            </a:p>
          </p:txBody>
        </p:sp>
        <p:pic>
          <p:nvPicPr>
            <p:cNvPr id="1042" name="Picture 18" descr="Дневник – Бесплатные иконки: социальные медиа">
              <a:extLst>
                <a:ext uri="{FF2B5EF4-FFF2-40B4-BE49-F238E27FC236}">
                  <a16:creationId xmlns:a16="http://schemas.microsoft.com/office/drawing/2014/main" id="{6E3AFAFF-7251-9074-F9C6-C3853CF4A6E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02956" y="3379428"/>
              <a:ext cx="1123688" cy="11236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6EF46B3-5541-4C51-A92F-552D4A63E20E}"/>
                </a:ext>
              </a:extLst>
            </p:cNvPr>
            <p:cNvSpPr txBox="1"/>
            <p:nvPr/>
          </p:nvSpPr>
          <p:spPr>
            <a:xfrm>
              <a:off x="10521383" y="2966111"/>
              <a:ext cx="182641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b="1" dirty="0" err="1"/>
                <a:t>Лонгитюд</a:t>
              </a:r>
              <a:endParaRPr lang="ru-RU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893D80D-F37D-EC1D-3EE2-588FD53490C6}"/>
                </a:ext>
              </a:extLst>
            </p:cNvPr>
            <p:cNvSpPr txBox="1"/>
            <p:nvPr/>
          </p:nvSpPr>
          <p:spPr>
            <a:xfrm>
              <a:off x="3107190" y="2575655"/>
              <a:ext cx="6177642" cy="38318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ru-RU" sz="2100" b="1" i="0" u="sng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Подходы и методы</a:t>
              </a:r>
            </a:p>
          </p:txBody>
        </p:sp>
        <p:graphicFrame>
          <p:nvGraphicFramePr>
            <p:cNvPr id="33" name="Схема 32">
              <a:extLst>
                <a:ext uri="{FF2B5EF4-FFF2-40B4-BE49-F238E27FC236}">
                  <a16:creationId xmlns:a16="http://schemas.microsoft.com/office/drawing/2014/main" id="{4B294305-E1D2-4D9C-13AA-A10F06D6730B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60826520"/>
                </p:ext>
              </p:extLst>
            </p:nvPr>
          </p:nvGraphicFramePr>
          <p:xfrm>
            <a:off x="131809" y="2175802"/>
            <a:ext cx="12066541" cy="383182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3" r:lo="rId14" r:qs="rId15" r:cs="rId16"/>
            </a:graphicData>
          </a:graphic>
        </p:graphicFrame>
      </p:grpSp>
      <p:graphicFrame>
        <p:nvGraphicFramePr>
          <p:cNvPr id="32" name="Схема 31">
            <a:extLst>
              <a:ext uri="{FF2B5EF4-FFF2-40B4-BE49-F238E27FC236}">
                <a16:creationId xmlns:a16="http://schemas.microsoft.com/office/drawing/2014/main" id="{325896AE-8BEE-6120-3B77-B732EE38CF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60624734"/>
              </p:ext>
            </p:extLst>
          </p:nvPr>
        </p:nvGraphicFramePr>
        <p:xfrm>
          <a:off x="97546" y="1919840"/>
          <a:ext cx="12066541" cy="3763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graphicFrame>
        <p:nvGraphicFramePr>
          <p:cNvPr id="36" name="Схема 35">
            <a:extLst>
              <a:ext uri="{FF2B5EF4-FFF2-40B4-BE49-F238E27FC236}">
                <a16:creationId xmlns:a16="http://schemas.microsoft.com/office/drawing/2014/main" id="{1D938C74-B6B1-68BA-2133-0BF57A990A6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26720598"/>
              </p:ext>
            </p:extLst>
          </p:nvPr>
        </p:nvGraphicFramePr>
        <p:xfrm>
          <a:off x="95487" y="2375276"/>
          <a:ext cx="12066541" cy="3874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3" r:lo="rId24" r:qs="rId25" r:cs="rId26"/>
          </a:graphicData>
        </a:graphic>
      </p:graphicFrame>
      <p:sp>
        <p:nvSpPr>
          <p:cNvPr id="38" name="TextBox 37">
            <a:extLst>
              <a:ext uri="{FF2B5EF4-FFF2-40B4-BE49-F238E27FC236}">
                <a16:creationId xmlns:a16="http://schemas.microsoft.com/office/drawing/2014/main" id="{F4F46FD2-D273-97A8-2898-AF4F6F506B25}"/>
              </a:ext>
            </a:extLst>
          </p:cNvPr>
          <p:cNvSpPr txBox="1"/>
          <p:nvPr/>
        </p:nvSpPr>
        <p:spPr>
          <a:xfrm>
            <a:off x="3006479" y="587219"/>
            <a:ext cx="6177642" cy="3831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1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Субъекты образовательного процесса</a:t>
            </a:r>
          </a:p>
        </p:txBody>
      </p:sp>
      <p:graphicFrame>
        <p:nvGraphicFramePr>
          <p:cNvPr id="49" name="Схема 48">
            <a:extLst>
              <a:ext uri="{FF2B5EF4-FFF2-40B4-BE49-F238E27FC236}">
                <a16:creationId xmlns:a16="http://schemas.microsoft.com/office/drawing/2014/main" id="{172A2CE3-8043-C5EE-C063-B7E51A7E2EC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91635917"/>
              </p:ext>
            </p:extLst>
          </p:nvPr>
        </p:nvGraphicFramePr>
        <p:xfrm>
          <a:off x="4217513" y="486110"/>
          <a:ext cx="1504639" cy="13914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8" r:lo="rId29" r:qs="rId30" r:cs="rId31"/>
          </a:graphicData>
        </a:graphic>
      </p:graphicFrame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C77C8686-C884-C718-1D68-25A74587B471}"/>
              </a:ext>
            </a:extLst>
          </p:cNvPr>
          <p:cNvGrpSpPr/>
          <p:nvPr/>
        </p:nvGrpSpPr>
        <p:grpSpPr>
          <a:xfrm>
            <a:off x="878808" y="920331"/>
            <a:ext cx="11564183" cy="643160"/>
            <a:chOff x="1746567" y="795671"/>
            <a:chExt cx="11564183" cy="643160"/>
          </a:xfrm>
        </p:grpSpPr>
        <p:sp>
          <p:nvSpPr>
            <p:cNvPr id="42" name="Овал 41">
              <a:extLst>
                <a:ext uri="{FF2B5EF4-FFF2-40B4-BE49-F238E27FC236}">
                  <a16:creationId xmlns:a16="http://schemas.microsoft.com/office/drawing/2014/main" id="{01AB3945-594A-AB50-2254-B9DB8441DB2E}"/>
                </a:ext>
              </a:extLst>
            </p:cNvPr>
            <p:cNvSpPr/>
            <p:nvPr/>
          </p:nvSpPr>
          <p:spPr>
            <a:xfrm>
              <a:off x="1746567" y="806338"/>
              <a:ext cx="685674" cy="621826"/>
            </a:xfrm>
            <a:prstGeom prst="ellipse">
              <a:avLst/>
            </a:prstGeom>
            <a:blipFill rotWithShape="1">
              <a:blip r:embed="rId33"/>
              <a:srcRect/>
              <a:stretch>
                <a:fillRect/>
              </a:stretch>
            </a:blipFill>
            <a:ln>
              <a:noFill/>
            </a:ln>
          </p:spPr>
          <p:style>
            <a:lnRef idx="1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ru-RU" dirty="0"/>
            </a:p>
          </p:txBody>
        </p:sp>
        <p:sp>
          <p:nvSpPr>
            <p:cNvPr id="45" name="Овал 44">
              <a:extLst>
                <a:ext uri="{FF2B5EF4-FFF2-40B4-BE49-F238E27FC236}">
                  <a16:creationId xmlns:a16="http://schemas.microsoft.com/office/drawing/2014/main" id="{1F5F58FA-9C4D-4958-2859-B93A06271BE5}"/>
                </a:ext>
              </a:extLst>
            </p:cNvPr>
            <p:cNvSpPr/>
            <p:nvPr/>
          </p:nvSpPr>
          <p:spPr>
            <a:xfrm>
              <a:off x="10697292" y="795671"/>
              <a:ext cx="654816" cy="643160"/>
            </a:xfrm>
            <a:prstGeom prst="ellipse">
              <a:avLst/>
            </a:prstGeom>
            <a:blipFill rotWithShape="1">
              <a:blip r:embed="rId34"/>
              <a:srcRect/>
              <a:stretch>
                <a:fillRect/>
              </a:stretch>
            </a:blipFill>
            <a:ln>
              <a:noFill/>
            </a:ln>
          </p:spPr>
          <p:style>
            <a:lnRef idx="1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ru-RU" dirty="0"/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362EC4BF-5A27-32D6-1AEB-79FB2B0D17E7}"/>
                </a:ext>
              </a:extLst>
            </p:cNvPr>
            <p:cNvSpPr txBox="1"/>
            <p:nvPr/>
          </p:nvSpPr>
          <p:spPr>
            <a:xfrm>
              <a:off x="2473420" y="980305"/>
              <a:ext cx="19461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/>
                <a:t> – 152 РОДИТЕЛЯ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57C0C305-B045-6A78-3112-3CA1A3354D2C}"/>
                </a:ext>
              </a:extLst>
            </p:cNvPr>
            <p:cNvSpPr txBox="1"/>
            <p:nvPr/>
          </p:nvSpPr>
          <p:spPr>
            <a:xfrm>
              <a:off x="11364570" y="984174"/>
              <a:ext cx="19461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/>
                <a:t> – 131 УЧИТЕЛЬ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37978D10-4390-5B40-A359-050C9543E4BD}"/>
                </a:ext>
              </a:extLst>
            </p:cNvPr>
            <p:cNvSpPr txBox="1"/>
            <p:nvPr/>
          </p:nvSpPr>
          <p:spPr>
            <a:xfrm>
              <a:off x="5770660" y="967572"/>
              <a:ext cx="224675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/>
                <a:t> – 402 ШКОЛЬНИКА</a:t>
              </a:r>
            </a:p>
          </p:txBody>
        </p:sp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CD50807F-0DBF-5740-B674-95D0530BA524}"/>
              </a:ext>
            </a:extLst>
          </p:cNvPr>
          <p:cNvSpPr txBox="1"/>
          <p:nvPr/>
        </p:nvSpPr>
        <p:spPr>
          <a:xfrm>
            <a:off x="5007920" y="3526215"/>
            <a:ext cx="270748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b="1" dirty="0"/>
              <a:t>Нейропсихологическое обследование</a:t>
            </a:r>
            <a:endParaRPr lang="ru-RU" dirty="0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73791DFE-CDA0-6A48-A76F-2CC8E7C5F29F}"/>
              </a:ext>
            </a:extLst>
          </p:cNvPr>
          <p:cNvSpPr txBox="1"/>
          <p:nvPr/>
        </p:nvSpPr>
        <p:spPr>
          <a:xfrm>
            <a:off x="9941615" y="5575241"/>
            <a:ext cx="212538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«Практика МГУ</a:t>
            </a:r>
            <a:r>
              <a:rPr lang="ru-RU" sz="1800" b="1" dirty="0"/>
              <a:t>»</a:t>
            </a:r>
            <a:endParaRPr lang="ru-RU" dirty="0"/>
          </a:p>
        </p:txBody>
      </p:sp>
      <p:pic>
        <p:nvPicPr>
          <p:cNvPr id="1056" name="Picture 32" descr="Мышление – Бесплатные иконки: разнообразный">
            <a:extLst>
              <a:ext uri="{FF2B5EF4-FFF2-40B4-BE49-F238E27FC236}">
                <a16:creationId xmlns:a16="http://schemas.microsoft.com/office/drawing/2014/main" id="{B55D1A92-34FF-7997-D73C-5C4EC01D39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4482" y="5939971"/>
            <a:ext cx="859650" cy="85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Нейропсихологическая диагностика детей опытным нейропсихологом к.п.н.">
            <a:extLst>
              <a:ext uri="{FF2B5EF4-FFF2-40B4-BE49-F238E27FC236}">
                <a16:creationId xmlns:a16="http://schemas.microsoft.com/office/drawing/2014/main" id="{E673ACCC-9808-C5ED-482D-4B5C8B98C2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6">
            <a:biLevel thresh="75000"/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sharpenSoften amount="50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9567" y="4131854"/>
            <a:ext cx="1845490" cy="998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Овал 3">
            <a:extLst>
              <a:ext uri="{FF2B5EF4-FFF2-40B4-BE49-F238E27FC236}">
                <a16:creationId xmlns:a16="http://schemas.microsoft.com/office/drawing/2014/main" id="{F3D8D92E-4851-D0FB-E466-9CEE35AF9728}"/>
              </a:ext>
            </a:extLst>
          </p:cNvPr>
          <p:cNvSpPr/>
          <p:nvPr/>
        </p:nvSpPr>
        <p:spPr>
          <a:xfrm>
            <a:off x="7369043" y="3985623"/>
            <a:ext cx="1254257" cy="1262023"/>
          </a:xfrm>
          <a:prstGeom prst="ellipse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D485A55-D687-11C7-2E58-E7B938A54197}"/>
              </a:ext>
            </a:extLst>
          </p:cNvPr>
          <p:cNvSpPr txBox="1"/>
          <p:nvPr/>
        </p:nvSpPr>
        <p:spPr>
          <a:xfrm>
            <a:off x="7566660" y="1076707"/>
            <a:ext cx="667705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260 СТУДЕНТОВ</a:t>
            </a:r>
          </a:p>
        </p:txBody>
      </p:sp>
    </p:spTree>
    <p:extLst>
      <p:ext uri="{BB962C8B-B14F-4D97-AF65-F5344CB8AC3E}">
        <p14:creationId xmlns:p14="http://schemas.microsoft.com/office/powerpoint/2010/main" val="13476190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CustomShape 1"/>
          <p:cNvSpPr/>
          <p:nvPr/>
        </p:nvSpPr>
        <p:spPr>
          <a:xfrm>
            <a:off x="-189299" y="-89597"/>
            <a:ext cx="12570594" cy="862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noAutofit/>
          </a:bodyPr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31280" algn="l"/>
                <a:tab pos="9880560" algn="l"/>
                <a:tab pos="10329840" algn="l"/>
                <a:tab pos="10779120" algn="l"/>
                <a:tab pos="10780560" algn="l"/>
              </a:tabLst>
            </a:pPr>
            <a:r>
              <a:rPr lang="ru-RU" sz="3000" b="1" spc="-1" dirty="0">
                <a:solidFill>
                  <a:schemeClr val="accent6">
                    <a:lumMod val="75000"/>
                  </a:schemeClr>
                </a:solidFill>
                <a:latin typeface="Times New Roman"/>
                <a:ea typeface="Microsoft YaHei"/>
              </a:rPr>
              <a:t>Эффект Юлия Цезаря как результат цифровой социализации: </a:t>
            </a:r>
            <a:endParaRPr lang="en-US" sz="3000" b="1" spc="-1" dirty="0">
              <a:solidFill>
                <a:schemeClr val="accent6">
                  <a:lumMod val="75000"/>
                </a:schemeClr>
              </a:solidFill>
              <a:latin typeface="Times New Roman"/>
              <a:ea typeface="Microsoft YaHei"/>
            </a:endParaRPr>
          </a:p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31280" algn="l"/>
                <a:tab pos="9880560" algn="l"/>
                <a:tab pos="10329840" algn="l"/>
                <a:tab pos="10779120" algn="l"/>
                <a:tab pos="10780560" algn="l"/>
              </a:tabLst>
            </a:pPr>
            <a:r>
              <a:rPr lang="ru-RU" sz="3000" b="1" spc="-1" dirty="0">
                <a:solidFill>
                  <a:schemeClr val="accent6">
                    <a:lumMod val="75000"/>
                  </a:schemeClr>
                </a:solidFill>
                <a:latin typeface="Times New Roman"/>
                <a:ea typeface="Microsoft YaHei"/>
              </a:rPr>
              <a:t>большинство школьников стремятся использовать формат ММЗ</a:t>
            </a:r>
            <a:endParaRPr lang="ru-RU" sz="3000" spc="-1" dirty="0">
              <a:solidFill>
                <a:schemeClr val="accent6">
                  <a:lumMod val="75000"/>
                </a:schemeClr>
              </a:solidFill>
              <a:latin typeface="Arial"/>
            </a:endParaRPr>
          </a:p>
        </p:txBody>
      </p:sp>
      <p:sp>
        <p:nvSpPr>
          <p:cNvPr id="184" name="CustomShape 3"/>
          <p:cNvSpPr/>
          <p:nvPr/>
        </p:nvSpPr>
        <p:spPr>
          <a:xfrm>
            <a:off x="4445670" y="3181320"/>
            <a:ext cx="6857460" cy="456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aphicFrame>
        <p:nvGraphicFramePr>
          <p:cNvPr id="3" name="Схема 2">
            <a:extLst>
              <a:ext uri="{FF2B5EF4-FFF2-40B4-BE49-F238E27FC236}">
                <a16:creationId xmlns:a16="http://schemas.microsoft.com/office/drawing/2014/main" id="{110EFD17-1605-8CD2-9097-084D88C896A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67912359"/>
              </p:ext>
            </p:extLst>
          </p:nvPr>
        </p:nvGraphicFramePr>
        <p:xfrm>
          <a:off x="171245" y="889734"/>
          <a:ext cx="11925300" cy="8602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8C206C7B-0AC2-248D-1574-296A26BD37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4615039"/>
              </p:ext>
            </p:extLst>
          </p:nvPr>
        </p:nvGraphicFramePr>
        <p:xfrm>
          <a:off x="95247" y="2282993"/>
          <a:ext cx="12001505" cy="3774788"/>
        </p:xfrm>
        <a:graphic>
          <a:graphicData uri="http://schemas.openxmlformats.org/drawingml/2006/table">
            <a:tbl>
              <a:tblPr firstRow="1" firstCol="1">
                <a:tableStyleId>{9DCAF9ED-07DC-4A11-8D7F-57B35C25682E}</a:tableStyleId>
              </a:tblPr>
              <a:tblGrid>
                <a:gridCol w="2801924">
                  <a:extLst>
                    <a:ext uri="{9D8B030D-6E8A-4147-A177-3AD203B41FA5}">
                      <a16:colId xmlns:a16="http://schemas.microsoft.com/office/drawing/2014/main" val="3725102638"/>
                    </a:ext>
                  </a:extLst>
                </a:gridCol>
                <a:gridCol w="1327315">
                  <a:extLst>
                    <a:ext uri="{9D8B030D-6E8A-4147-A177-3AD203B41FA5}">
                      <a16:colId xmlns:a16="http://schemas.microsoft.com/office/drawing/2014/main" val="1242168096"/>
                    </a:ext>
                  </a:extLst>
                </a:gridCol>
                <a:gridCol w="1934678">
                  <a:extLst>
                    <a:ext uri="{9D8B030D-6E8A-4147-A177-3AD203B41FA5}">
                      <a16:colId xmlns:a16="http://schemas.microsoft.com/office/drawing/2014/main" val="522883534"/>
                    </a:ext>
                  </a:extLst>
                </a:gridCol>
                <a:gridCol w="2281187">
                  <a:extLst>
                    <a:ext uri="{9D8B030D-6E8A-4147-A177-3AD203B41FA5}">
                      <a16:colId xmlns:a16="http://schemas.microsoft.com/office/drawing/2014/main" val="916959158"/>
                    </a:ext>
                  </a:extLst>
                </a:gridCol>
                <a:gridCol w="1867302">
                  <a:extLst>
                    <a:ext uri="{9D8B030D-6E8A-4147-A177-3AD203B41FA5}">
                      <a16:colId xmlns:a16="http://schemas.microsoft.com/office/drawing/2014/main" val="3840234988"/>
                    </a:ext>
                  </a:extLst>
                </a:gridCol>
                <a:gridCol w="1789099">
                  <a:extLst>
                    <a:ext uri="{9D8B030D-6E8A-4147-A177-3AD203B41FA5}">
                      <a16:colId xmlns:a16="http://schemas.microsoft.com/office/drawing/2014/main" val="1402826171"/>
                    </a:ext>
                  </a:extLst>
                </a:gridCol>
              </a:tblGrid>
              <a:tr h="1000183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sz="1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ru-RU" sz="1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Исследование 1</a:t>
                      </a:r>
                      <a:r>
                        <a:rPr lang="en-US" sz="19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(N=154)</a:t>
                      </a:r>
                      <a:endParaRPr lang="ru-RU" sz="19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Возраст</a:t>
                      </a:r>
                      <a:endParaRPr lang="ru-RU" sz="18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Однозадачники</a:t>
                      </a:r>
                      <a:r>
                        <a:rPr lang="ru-RU" sz="1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</a:p>
                    <a:p>
                      <a:pPr algn="ctr" fontAlgn="b"/>
                      <a:r>
                        <a:rPr lang="ru-RU" sz="1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(0 доп. подходов)</a:t>
                      </a:r>
                      <a:endParaRPr lang="ru-RU" sz="18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О</a:t>
                      </a:r>
                      <a:r>
                        <a:rPr lang="ru-RU" sz="1800" b="1" u="none" strike="noStrike" kern="1200" dirty="0" err="1">
                          <a:solidFill>
                            <a:schemeClr val="tx1"/>
                          </a:solidFill>
                          <a:effectLst/>
                        </a:rPr>
                        <a:t>днозадачники</a:t>
                      </a:r>
                      <a:r>
                        <a:rPr lang="ru-RU" sz="1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 с элементами МЗ </a:t>
                      </a:r>
                      <a:endParaRPr lang="en-US" sz="1800" u="none" strike="noStrike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 fontAlgn="b"/>
                      <a:r>
                        <a:rPr lang="ru-RU" sz="1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(1-2 доп. подхода)</a:t>
                      </a:r>
                      <a:endParaRPr lang="ru-RU" sz="18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Многозадачники </a:t>
                      </a:r>
                      <a:endParaRPr lang="en-US" sz="1800" u="none" strike="noStrike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 fontAlgn="b"/>
                      <a:r>
                        <a:rPr lang="ru-RU" sz="1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(</a:t>
                      </a:r>
                      <a:r>
                        <a:rPr lang="en-US" sz="1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&gt;</a:t>
                      </a:r>
                      <a:r>
                        <a:rPr lang="ru-RU" sz="1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3 доп.подходов)</a:t>
                      </a:r>
                      <a:endParaRPr lang="ru-RU" sz="18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r>
                        <a:rPr lang="ru-RU" sz="18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Многозадачники (параллельность)</a:t>
                      </a:r>
                      <a:endParaRPr lang="ru-RU" dirty="0"/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966773556"/>
                  </a:ext>
                </a:extLst>
              </a:tr>
              <a:tr h="69631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u="none" strike="noStrike" dirty="0">
                          <a:effectLst/>
                        </a:rPr>
                        <a:t>7-10 лет</a:t>
                      </a:r>
                      <a:endParaRPr lang="ru-RU" sz="1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900" u="none" strike="noStrike" dirty="0">
                          <a:effectLst/>
                        </a:rPr>
                        <a:t>41%</a:t>
                      </a:r>
                      <a:endParaRPr lang="ru-RU" sz="1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900" u="none" strike="noStrike">
                          <a:effectLst/>
                        </a:rPr>
                        <a:t>51%</a:t>
                      </a:r>
                      <a:endParaRPr lang="ru-RU" sz="19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900" u="none" strike="noStrike" dirty="0">
                          <a:effectLst/>
                        </a:rPr>
                        <a:t>8%</a:t>
                      </a:r>
                      <a:endParaRPr lang="ru-RU" sz="2000" dirty="0"/>
                    </a:p>
                    <a:p>
                      <a:pPr algn="ctr" fontAlgn="b"/>
                      <a:endParaRPr lang="ru-RU" sz="1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-</a:t>
                      </a:r>
                      <a:endParaRPr lang="ru-RU" sz="1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36067233"/>
                  </a:ext>
                </a:extLst>
              </a:tr>
              <a:tr h="48280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u="none" strike="noStrike" dirty="0">
                          <a:effectLst/>
                        </a:rPr>
                        <a:t>11-13 лет</a:t>
                      </a:r>
                      <a:endParaRPr lang="ru-RU" sz="1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900" u="none" strike="noStrike" dirty="0">
                          <a:effectLst/>
                        </a:rPr>
                        <a:t>57%</a:t>
                      </a:r>
                      <a:endParaRPr lang="ru-RU" sz="1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900" u="none" strike="noStrike">
                          <a:effectLst/>
                        </a:rPr>
                        <a:t>33%</a:t>
                      </a:r>
                      <a:endParaRPr lang="ru-RU" sz="19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900" u="none" strike="noStrike" dirty="0">
                          <a:effectLst/>
                        </a:rPr>
                        <a:t>10%</a:t>
                      </a:r>
                      <a:endParaRPr lang="ru-RU" sz="1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-</a:t>
                      </a:r>
                      <a:endParaRPr lang="ru-RU" sz="1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745453732"/>
                  </a:ext>
                </a:extLst>
              </a:tr>
              <a:tr h="35193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u="none" strike="noStrike" dirty="0">
                          <a:effectLst/>
                        </a:rPr>
                        <a:t>14-16 лет</a:t>
                      </a:r>
                      <a:endParaRPr lang="ru-RU" sz="1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900" u="none" strike="noStrike">
                          <a:effectLst/>
                        </a:rPr>
                        <a:t>24%</a:t>
                      </a:r>
                      <a:endParaRPr lang="ru-RU" sz="19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900" u="none" strike="noStrike" dirty="0">
                          <a:effectLst/>
                        </a:rPr>
                        <a:t>40%</a:t>
                      </a:r>
                      <a:endParaRPr lang="ru-RU" sz="1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900" u="none" strike="noStrike" dirty="0">
                          <a:effectLst/>
                        </a:rPr>
                        <a:t>36%</a:t>
                      </a:r>
                      <a:endParaRPr lang="ru-RU" sz="1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-</a:t>
                      </a:r>
                      <a:endParaRPr lang="ru-RU" sz="1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494901215"/>
                  </a:ext>
                </a:extLst>
              </a:tr>
              <a:tr h="547247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900" b="1" u="none" strike="noStrike" kern="1200" dirty="0">
                          <a:solidFill>
                            <a:schemeClr val="tx1"/>
                          </a:solidFill>
                          <a:effectLst/>
                        </a:rPr>
                        <a:t>Исследование </a:t>
                      </a:r>
                      <a:r>
                        <a:rPr lang="en-US" sz="1900" b="1" u="none" strike="noStrike" kern="1200" dirty="0">
                          <a:solidFill>
                            <a:schemeClr val="tx1"/>
                          </a:solidFill>
                          <a:effectLst/>
                        </a:rPr>
                        <a:t>2 </a:t>
                      </a:r>
                      <a:r>
                        <a:rPr lang="en-US" sz="1900" b="0" u="none" strike="noStrike" kern="1200" dirty="0">
                          <a:solidFill>
                            <a:schemeClr val="tx1"/>
                          </a:solidFill>
                          <a:effectLst/>
                        </a:rPr>
                        <a:t>(N=66)</a:t>
                      </a:r>
                      <a:endParaRPr lang="ru-RU" sz="1900" b="0" u="none" strike="noStrike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u="none" strike="noStrike" dirty="0">
                          <a:effectLst/>
                        </a:rPr>
                        <a:t>14-15 лет</a:t>
                      </a:r>
                      <a:endParaRPr lang="ru-RU" sz="1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u="none" strike="noStrike" dirty="0">
                          <a:effectLst/>
                        </a:rPr>
                        <a:t>17</a:t>
                      </a:r>
                      <a:r>
                        <a:rPr lang="ru-RU" sz="1900" u="none" strike="noStrike" dirty="0">
                          <a:effectLst/>
                        </a:rPr>
                        <a:t>%</a:t>
                      </a:r>
                      <a:endParaRPr lang="ru-RU" sz="1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u="none" strike="noStrike" dirty="0">
                          <a:effectLst/>
                        </a:rPr>
                        <a:t>19</a:t>
                      </a:r>
                      <a:r>
                        <a:rPr lang="ru-RU" sz="1900" u="none" strike="noStrike" dirty="0">
                          <a:effectLst/>
                        </a:rPr>
                        <a:t>%</a:t>
                      </a:r>
                      <a:endParaRPr lang="ru-RU" sz="1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u="none" strike="noStrike" dirty="0">
                          <a:effectLst/>
                        </a:rPr>
                        <a:t>64</a:t>
                      </a:r>
                      <a:r>
                        <a:rPr lang="ru-RU" sz="1900" u="none" strike="noStrike" dirty="0">
                          <a:effectLst/>
                        </a:rPr>
                        <a:t>%</a:t>
                      </a:r>
                      <a:endParaRPr lang="ru-RU" sz="1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52%</a:t>
                      </a:r>
                      <a:endParaRPr lang="ru-RU" sz="1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580923349"/>
                  </a:ext>
                </a:extLst>
              </a:tr>
              <a:tr h="696312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ru-RU" sz="1900" b="1" u="none" strike="noStrike" kern="12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algn="ctr" defTabSz="914400" rtl="0" eaLnBrk="1" fontAlgn="ctr" latinLnBrk="0" hangingPunct="1"/>
                      <a:r>
                        <a:rPr lang="ru-RU" sz="1900" b="1" u="none" strike="noStrike" kern="1200" dirty="0">
                          <a:solidFill>
                            <a:schemeClr val="tx1"/>
                          </a:solidFill>
                          <a:effectLst/>
                        </a:rPr>
                        <a:t>Исследование </a:t>
                      </a:r>
                      <a:r>
                        <a:rPr lang="en-US" sz="1900" b="1" u="none" strike="noStrike" kern="1200" dirty="0">
                          <a:solidFill>
                            <a:schemeClr val="tx1"/>
                          </a:solidFill>
                          <a:effectLst/>
                        </a:rPr>
                        <a:t>3 </a:t>
                      </a:r>
                      <a:r>
                        <a:rPr lang="en-US" sz="1900" b="0" u="none" strike="noStrike" kern="1200" dirty="0">
                          <a:solidFill>
                            <a:schemeClr val="tx1"/>
                          </a:solidFill>
                          <a:effectLst/>
                        </a:rPr>
                        <a:t>(N</a:t>
                      </a:r>
                      <a:r>
                        <a:rPr lang="ru-RU" sz="1900" b="0" u="none" strike="noStrike" kern="1200" dirty="0">
                          <a:solidFill>
                            <a:schemeClr val="tx1"/>
                          </a:solidFill>
                          <a:effectLst/>
                        </a:rPr>
                        <a:t>=40)</a:t>
                      </a:r>
                      <a:endParaRPr lang="ru-RU" sz="1900" b="0" u="none" strike="noStrike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u="none" strike="noStrike" dirty="0">
                          <a:effectLst/>
                        </a:rPr>
                        <a:t>14 лет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900" u="none" strike="noStrike" dirty="0">
                          <a:effectLst/>
                        </a:rPr>
                        <a:t>42%</a:t>
                      </a:r>
                      <a:endParaRPr lang="ru-RU" sz="1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900" u="none" strike="noStrike" dirty="0">
                          <a:effectLst/>
                        </a:rPr>
                        <a:t>26%</a:t>
                      </a:r>
                      <a:endParaRPr lang="ru-RU" sz="1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900" u="none" strike="noStrike" dirty="0">
                          <a:effectLst/>
                        </a:rPr>
                        <a:t>32%</a:t>
                      </a:r>
                      <a:endParaRPr lang="ru-RU" sz="1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42%</a:t>
                      </a:r>
                      <a:endParaRPr lang="ru-RU" sz="1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4080562965"/>
                  </a:ext>
                </a:extLst>
              </a:tr>
            </a:tbl>
          </a:graphicData>
        </a:graphic>
      </p:graphicFrame>
      <p:graphicFrame>
        <p:nvGraphicFramePr>
          <p:cNvPr id="5" name="Схема 4">
            <a:extLst>
              <a:ext uri="{FF2B5EF4-FFF2-40B4-BE49-F238E27FC236}">
                <a16:creationId xmlns:a16="http://schemas.microsoft.com/office/drawing/2014/main" id="{98F74AD1-9548-F83B-6851-E0B5FDF8BCF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91223825"/>
              </p:ext>
            </p:extLst>
          </p:nvPr>
        </p:nvGraphicFramePr>
        <p:xfrm>
          <a:off x="153145" y="1823141"/>
          <a:ext cx="11885708" cy="3693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4" name="Овал 3">
            <a:extLst>
              <a:ext uri="{FF2B5EF4-FFF2-40B4-BE49-F238E27FC236}">
                <a16:creationId xmlns:a16="http://schemas.microsoft.com/office/drawing/2014/main" id="{77B3F474-AB57-C52C-E25E-47F6D375B880}"/>
              </a:ext>
            </a:extLst>
          </p:cNvPr>
          <p:cNvSpPr/>
          <p:nvPr/>
        </p:nvSpPr>
        <p:spPr>
          <a:xfrm>
            <a:off x="96253" y="2912279"/>
            <a:ext cx="500542" cy="480332"/>
          </a:xfrm>
          <a:prstGeom prst="ellipse">
            <a:avLst/>
          </a:prstGeom>
          <a:blipFill rotWithShape="1">
            <a:blip r:embed="rId13"/>
            <a:srcRect/>
            <a:stretch>
              <a:fillRect/>
            </a:stretch>
          </a:blipFill>
        </p:spPr>
        <p:style>
          <a:lnRef idx="1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2C18D79E-2FB2-96A6-E978-7C5E64C249BA}"/>
              </a:ext>
            </a:extLst>
          </p:cNvPr>
          <p:cNvSpPr/>
          <p:nvPr/>
        </p:nvSpPr>
        <p:spPr>
          <a:xfrm>
            <a:off x="66988" y="4468568"/>
            <a:ext cx="446133" cy="454291"/>
          </a:xfrm>
          <a:prstGeom prst="ellipse">
            <a:avLst/>
          </a:prstGeom>
          <a:blipFill rotWithShape="1">
            <a:blip r:embed="rId14"/>
            <a:srcRect/>
            <a:stretch>
              <a:fillRect/>
            </a:stretch>
          </a:blipFill>
        </p:spPr>
        <p:style>
          <a:lnRef idx="1">
            <a:schemeClr val="accent3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3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2B4C1B57-538D-339C-657D-960485039CC4}"/>
              </a:ext>
            </a:extLst>
          </p:cNvPr>
          <p:cNvSpPr/>
          <p:nvPr/>
        </p:nvSpPr>
        <p:spPr>
          <a:xfrm>
            <a:off x="78605" y="5257450"/>
            <a:ext cx="500542" cy="454292"/>
          </a:xfrm>
          <a:prstGeom prst="ellipse">
            <a:avLst/>
          </a:prstGeom>
          <a:blipFill rotWithShape="1">
            <a:blip r:embed="rId15"/>
            <a:srcRect/>
            <a:stretch>
              <a:fillRect l="-4000" r="-4000"/>
            </a:stretch>
          </a:blipFill>
        </p:spPr>
        <p:style>
          <a:lnRef idx="1">
            <a:schemeClr val="accent3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3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41E07D5-ABC5-A22F-1738-A3D6FDABD518}"/>
              </a:ext>
            </a:extLst>
          </p:cNvPr>
          <p:cNvSpPr txBox="1"/>
          <p:nvPr/>
        </p:nvSpPr>
        <p:spPr>
          <a:xfrm>
            <a:off x="317247" y="6057781"/>
            <a:ext cx="11557503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ru-RU" sz="2300" b="1" dirty="0">
                <a:latin typeface="+mj-lt"/>
              </a:rPr>
              <a:t>С возрастом количество детей, предпочитающих многозадачный формат деятельности, увеличивается</a:t>
            </a:r>
            <a:endParaRPr lang="ru-RU" sz="23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689127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03BC4D53-AB0E-90B9-91A7-F9D3EA996C66}"/>
              </a:ext>
            </a:extLst>
          </p:cNvPr>
          <p:cNvSpPr/>
          <p:nvPr/>
        </p:nvSpPr>
        <p:spPr>
          <a:xfrm>
            <a:off x="-10160" y="1729741"/>
            <a:ext cx="12212320" cy="164337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solidFill>
                  <a:srgbClr val="92278F">
                    <a:lumMod val="40000"/>
                    <a:lumOff val="60000"/>
                  </a:srgbClr>
                </a:solidFill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61FBDD6C-0FE0-B140-AF50-DCFA915293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624" y="1710954"/>
            <a:ext cx="10363200" cy="1362075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accent6">
                    <a:lumMod val="75000"/>
                  </a:schemeClr>
                </a:solidFill>
              </a:rPr>
              <a:t>Многозадачность и Когнитивное развитие: ВОЗРАСТНО-ПСИХОЛОГИЧЕСКИЕ ОГРАНИЧЕНИЯ И ВОЗМОЖНОСТИ</a:t>
            </a:r>
          </a:p>
        </p:txBody>
      </p:sp>
      <p:sp>
        <p:nvSpPr>
          <p:cNvPr id="2" name="Овал 1">
            <a:extLst>
              <a:ext uri="{FF2B5EF4-FFF2-40B4-BE49-F238E27FC236}">
                <a16:creationId xmlns:a16="http://schemas.microsoft.com/office/drawing/2014/main" id="{6FCAAE15-B626-51B4-9246-FE70BF7C79B0}"/>
              </a:ext>
            </a:extLst>
          </p:cNvPr>
          <p:cNvSpPr/>
          <p:nvPr/>
        </p:nvSpPr>
        <p:spPr>
          <a:xfrm>
            <a:off x="10555288" y="2073646"/>
            <a:ext cx="999383" cy="999383"/>
          </a:xfrm>
          <a:prstGeom prst="ellipse">
            <a:avLst/>
          </a:prstGeom>
          <a:blipFill rotWithShape="1">
            <a:blip r:embed="rId2"/>
            <a:srcRect/>
            <a:stretch>
              <a:fillRect/>
            </a:stretch>
          </a:blipFill>
        </p:spPr>
        <p:style>
          <a:lnRef idx="1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12234922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394555616"/>
              </p:ext>
            </p:extLst>
          </p:nvPr>
        </p:nvGraphicFramePr>
        <p:xfrm>
          <a:off x="110651" y="695050"/>
          <a:ext cx="11909899" cy="26540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1384" y="3722673"/>
            <a:ext cx="2907359" cy="2913060"/>
          </a:xfrm>
          <a:prstGeom prst="rect">
            <a:avLst/>
          </a:prstGeom>
          <a:solidFill>
            <a:srgbClr val="FF0000"/>
          </a:solidFill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839416" y="6410798"/>
            <a:ext cx="27275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49%	        51%</a:t>
            </a: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2462164"/>
              </p:ext>
            </p:extLst>
          </p:nvPr>
        </p:nvGraphicFramePr>
        <p:xfrm>
          <a:off x="3855028" y="4057928"/>
          <a:ext cx="7946447" cy="2377470"/>
        </p:xfrm>
        <a:graphic>
          <a:graphicData uri="http://schemas.openxmlformats.org/drawingml/2006/table">
            <a:tbl>
              <a:tblPr bandRow="1">
                <a:tableStyleId>{5940675A-B579-460E-94D1-54222C63F5DA}</a:tableStyleId>
              </a:tblPr>
              <a:tblGrid>
                <a:gridCol w="56662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802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954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3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Младшие школьники (7-10 лет)</a:t>
                      </a:r>
                      <a:endParaRPr kumimoji="0" lang="ru-RU" sz="23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Arial" pitchFamily="34" charset="0"/>
                      </a:endParaRPr>
                    </a:p>
                  </a:txBody>
                  <a:tcPr marL="91446" marR="91446" marT="45725" marB="45725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3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49 человек</a:t>
                      </a:r>
                      <a:r>
                        <a:rPr kumimoji="0" lang="en-US" sz="23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(3</a:t>
                      </a:r>
                      <a:r>
                        <a:rPr kumimoji="0" lang="ru-RU" sz="23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2</a:t>
                      </a:r>
                      <a:r>
                        <a:rPr kumimoji="0" lang="en-US" sz="23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%)</a:t>
                      </a:r>
                      <a:endParaRPr kumimoji="0" lang="ru-RU" sz="2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Arial" pitchFamily="34" charset="0"/>
                      </a:endParaRPr>
                    </a:p>
                  </a:txBody>
                  <a:tcPr marL="91446" marR="91446" marT="45725" marB="45725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2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3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Младшие подростки (11-13 лет) </a:t>
                      </a:r>
                      <a:endParaRPr kumimoji="0" lang="ru-RU" sz="23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Arial" pitchFamily="34" charset="0"/>
                      </a:endParaRPr>
                    </a:p>
                  </a:txBody>
                  <a:tcPr marL="91446" marR="91446" marT="45725" marB="45725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3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60 человек</a:t>
                      </a:r>
                      <a:r>
                        <a:rPr kumimoji="0" lang="en-US" sz="23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(</a:t>
                      </a:r>
                      <a:r>
                        <a:rPr kumimoji="0" lang="ru-RU" sz="23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39</a:t>
                      </a:r>
                      <a:r>
                        <a:rPr kumimoji="0" lang="en-US" sz="23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%)</a:t>
                      </a:r>
                      <a:endParaRPr kumimoji="0" lang="ru-RU" sz="23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Arial" pitchFamily="34" charset="0"/>
                      </a:endParaRPr>
                    </a:p>
                  </a:txBody>
                  <a:tcPr marL="91446" marR="91446" marT="45725" marB="45725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2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3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Старшие подростки (14-16 лет)</a:t>
                      </a:r>
                      <a:endParaRPr kumimoji="0" lang="ru-RU" sz="23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Arial" pitchFamily="34" charset="0"/>
                      </a:endParaRPr>
                    </a:p>
                  </a:txBody>
                  <a:tcPr marL="91446" marR="91446" marT="45725" marB="45725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3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45 человек</a:t>
                      </a:r>
                      <a:r>
                        <a:rPr kumimoji="0" lang="en-US" sz="23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(</a:t>
                      </a:r>
                      <a:r>
                        <a:rPr kumimoji="0" lang="ru-RU" sz="23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29</a:t>
                      </a:r>
                      <a:r>
                        <a:rPr kumimoji="0" lang="en-US" sz="23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%)</a:t>
                      </a:r>
                      <a:endParaRPr kumimoji="0" lang="ru-RU" sz="23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Arial" pitchFamily="34" charset="0"/>
                      </a:endParaRPr>
                    </a:p>
                  </a:txBody>
                  <a:tcPr marL="91446" marR="91446" marT="45725" marB="45725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" name="Овал 3">
            <a:extLst>
              <a:ext uri="{FF2B5EF4-FFF2-40B4-BE49-F238E27FC236}">
                <a16:creationId xmlns:a16="http://schemas.microsoft.com/office/drawing/2014/main" id="{564CF442-3261-F2F4-0C89-5901C526126C}"/>
              </a:ext>
            </a:extLst>
          </p:cNvPr>
          <p:cNvSpPr/>
          <p:nvPr/>
        </p:nvSpPr>
        <p:spPr>
          <a:xfrm>
            <a:off x="20543" y="7050"/>
            <a:ext cx="616229" cy="506620"/>
          </a:xfrm>
          <a:prstGeom prst="ellipse">
            <a:avLst/>
          </a:prstGeom>
          <a:blipFill rotWithShape="1">
            <a:blip r:embed="rId9"/>
            <a:srcRect/>
            <a:stretch>
              <a:fillRect/>
            </a:stretch>
          </a:blipFill>
        </p:spPr>
        <p:style>
          <a:lnRef idx="1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81D96A0-0D45-EDC9-F902-BA5CA2DF9314}"/>
              </a:ext>
            </a:extLst>
          </p:cNvPr>
          <p:cNvSpPr txBox="1"/>
          <p:nvPr/>
        </p:nvSpPr>
        <p:spPr>
          <a:xfrm>
            <a:off x="1551509" y="-32417"/>
            <a:ext cx="11259616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9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Многозадачность и когнитивное развитие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2FFE056-856B-7FCF-CCBE-03A24541E868}"/>
              </a:ext>
            </a:extLst>
          </p:cNvPr>
          <p:cNvSpPr txBox="1"/>
          <p:nvPr/>
        </p:nvSpPr>
        <p:spPr>
          <a:xfrm>
            <a:off x="2913584" y="3319337"/>
            <a:ext cx="958321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N=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154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45905628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Фиолетовый II">
      <a:dk1>
        <a:sysClr val="windowText" lastClr="000000"/>
      </a:dk1>
      <a:lt1>
        <a:sysClr val="window" lastClr="FFFFFF"/>
      </a:lt1>
      <a:dk2>
        <a:srgbClr val="632E62"/>
      </a:dk2>
      <a:lt2>
        <a:srgbClr val="EAE5EB"/>
      </a:lt2>
      <a:accent1>
        <a:srgbClr val="92278F"/>
      </a:accent1>
      <a:accent2>
        <a:srgbClr val="9B57D3"/>
      </a:accent2>
      <a:accent3>
        <a:srgbClr val="755DD9"/>
      </a:accent3>
      <a:accent4>
        <a:srgbClr val="665EB8"/>
      </a:accent4>
      <a:accent5>
        <a:srgbClr val="45A5ED"/>
      </a:accent5>
      <a:accent6>
        <a:srgbClr val="5982DB"/>
      </a:accent6>
      <a:hlink>
        <a:srgbClr val="0066FF"/>
      </a:hlink>
      <a:folHlink>
        <a:srgbClr val="666699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1358</TotalTime>
  <Words>2338</Words>
  <Application>Microsoft Macintosh PowerPoint</Application>
  <PresentationFormat>Широкоэкранный</PresentationFormat>
  <Paragraphs>230</Paragraphs>
  <Slides>23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23</vt:i4>
      </vt:variant>
    </vt:vector>
  </HeadingPairs>
  <TitlesOfParts>
    <vt:vector size="31" baseType="lpstr">
      <vt:lpstr>Arial</vt:lpstr>
      <vt:lpstr>Calibri</vt:lpstr>
      <vt:lpstr>Calibri Light</vt:lpstr>
      <vt:lpstr>Nunito</vt:lpstr>
      <vt:lpstr>Times New Roman</vt:lpstr>
      <vt:lpstr>Wingdings</vt:lpstr>
      <vt:lpstr>Тема Office</vt:lpstr>
      <vt:lpstr>1_Тема Office</vt:lpstr>
      <vt:lpstr>Многозадачность в структуре цифровой социализации: когнитивные и личностные факторы эффективности в контексте цифровизации общего образования Проект РФФИ 19-29-14181</vt:lpstr>
      <vt:lpstr>Исполнители проекта</vt:lpstr>
      <vt:lpstr>ЦЕЛЬ ПРОЕКТА</vt:lpstr>
      <vt:lpstr>Многозадачность/медиамногозадачность (МЗ/ММЗ)</vt:lpstr>
      <vt:lpstr>Направления исследования</vt:lpstr>
      <vt:lpstr>МНОГОЗАДАЧНОСТЬ: критерии, подходы, методы</vt:lpstr>
      <vt:lpstr>Презентация PowerPoint</vt:lpstr>
      <vt:lpstr>Многозадачность и Когнитивное развитие: ВОЗРАСТНО-ПСИХОЛОГИЧЕСКИЕ ОГРАНИЧЕНИЯ И ВОЗМОЖНОСТИ</vt:lpstr>
      <vt:lpstr>Презентация PowerPoint</vt:lpstr>
      <vt:lpstr>Презентация PowerPoint</vt:lpstr>
      <vt:lpstr>Целенаправленная и нецеленаправленная ММЗ</vt:lpstr>
      <vt:lpstr>Результаты                  Выводы</vt:lpstr>
      <vt:lpstr>Многозадачность и цифровизация образования: есть ли выигрышные стратегии?</vt:lpstr>
      <vt:lpstr>Многозадачность и AR в образовании</vt:lpstr>
      <vt:lpstr>Результаты</vt:lpstr>
      <vt:lpstr>Многозадачность и цифровая повседневность: представления и практики </vt:lpstr>
      <vt:lpstr>Многозадачность и цифровая повседневность: представления и практики </vt:lpstr>
      <vt:lpstr>Результаты</vt:lpstr>
      <vt:lpstr>Многозадачность и метапознание: инструменты самоуправления и управления </vt:lpstr>
      <vt:lpstr>Презентация PowerPoint</vt:lpstr>
      <vt:lpstr>Квазиэксперимент на ММЗ</vt:lpstr>
      <vt:lpstr>Результаты</vt:lpstr>
      <vt:lpstr>Хартия цифрового пути школы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Кошевая</dc:creator>
  <cp:lastModifiedBy>Saldatova.Galina@outlook.com</cp:lastModifiedBy>
  <cp:revision>43</cp:revision>
  <cp:lastPrinted>2023-05-19T21:28:59Z</cp:lastPrinted>
  <dcterms:created xsi:type="dcterms:W3CDTF">2023-05-17T10:45:45Z</dcterms:created>
  <dcterms:modified xsi:type="dcterms:W3CDTF">2023-05-19T21:51:18Z</dcterms:modified>
</cp:coreProperties>
</file>