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4" r:id="rId4"/>
    <p:sldId id="265" r:id="rId5"/>
    <p:sldId id="259" r:id="rId6"/>
    <p:sldId id="266" r:id="rId7"/>
    <p:sldId id="267" r:id="rId8"/>
    <p:sldId id="257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639C5-3856-4B54-8D38-7257FFA80006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DB18ADA-8630-4705-A5E4-9008D680A91B}">
      <dgm:prSet/>
      <dgm:spPr/>
      <dgm:t>
        <a:bodyPr/>
        <a:lstStyle/>
        <a:p>
          <a:pPr rtl="0"/>
          <a:r>
            <a:rPr lang="ru-RU" smtClean="0"/>
            <a:t>Наталья Семеновна Подходова, д.п.н., профессор, РГПУ им. А. И. Герцена</a:t>
          </a:r>
          <a:endParaRPr lang="ru-RU"/>
        </a:p>
      </dgm:t>
    </dgm:pt>
    <dgm:pt modelId="{94C79B75-CBA1-4AD1-8CB4-2E2A878436A0}" type="parTrans" cxnId="{7B41B0EB-0F24-49F5-ABF0-BCEC4C254BC5}">
      <dgm:prSet/>
      <dgm:spPr/>
      <dgm:t>
        <a:bodyPr/>
        <a:lstStyle/>
        <a:p>
          <a:endParaRPr lang="ru-RU"/>
        </a:p>
      </dgm:t>
    </dgm:pt>
    <dgm:pt modelId="{DB40CCDA-D8A1-4B5A-9EA1-84AAF2F766E6}" type="sibTrans" cxnId="{7B41B0EB-0F24-49F5-ABF0-BCEC4C254BC5}">
      <dgm:prSet/>
      <dgm:spPr/>
      <dgm:t>
        <a:bodyPr/>
        <a:lstStyle/>
        <a:p>
          <a:endParaRPr lang="ru-RU"/>
        </a:p>
      </dgm:t>
    </dgm:pt>
    <dgm:pt modelId="{1103ADFE-A137-4E02-B76C-04D6F958A0E0}">
      <dgm:prSet/>
      <dgm:spPr/>
      <dgm:t>
        <a:bodyPr/>
        <a:lstStyle/>
        <a:p>
          <a:pPr rtl="0"/>
          <a:r>
            <a:rPr lang="ru-RU" smtClean="0"/>
            <a:t>Ларченкова Людмила Анатольевна, д.п.н., член – корр. РАО, РГПУ им. А. И. Герцена</a:t>
          </a:r>
          <a:endParaRPr lang="ru-RU"/>
        </a:p>
      </dgm:t>
    </dgm:pt>
    <dgm:pt modelId="{C56D342B-AC78-4158-800A-35AB719FBC22}" type="parTrans" cxnId="{B6C803C4-5028-4210-98C9-557A0FAA41B5}">
      <dgm:prSet/>
      <dgm:spPr/>
      <dgm:t>
        <a:bodyPr/>
        <a:lstStyle/>
        <a:p>
          <a:endParaRPr lang="ru-RU"/>
        </a:p>
      </dgm:t>
    </dgm:pt>
    <dgm:pt modelId="{ECD89B77-1489-4E4F-82D6-73DF12CA2F3F}" type="sibTrans" cxnId="{B6C803C4-5028-4210-98C9-557A0FAA41B5}">
      <dgm:prSet/>
      <dgm:spPr/>
      <dgm:t>
        <a:bodyPr/>
        <a:lstStyle/>
        <a:p>
          <a:endParaRPr lang="ru-RU"/>
        </a:p>
      </dgm:t>
    </dgm:pt>
    <dgm:pt modelId="{ED277D29-BF1B-48B6-B945-66794DE54ACE}">
      <dgm:prSet/>
      <dgm:spPr/>
      <dgm:t>
        <a:bodyPr/>
        <a:lstStyle/>
        <a:p>
          <a:pPr rtl="0"/>
          <a:r>
            <a:rPr lang="ru-RU" smtClean="0"/>
            <a:t>Готская Ирина Борисовна, д.п.н., профессор, РГПУ им. А. И. Герцена</a:t>
          </a:r>
          <a:endParaRPr lang="ru-RU"/>
        </a:p>
      </dgm:t>
    </dgm:pt>
    <dgm:pt modelId="{E54299E9-415E-40D2-A42A-B13E084C6350}" type="parTrans" cxnId="{858F7662-94D6-4095-A9C2-293B02B4D311}">
      <dgm:prSet/>
      <dgm:spPr/>
      <dgm:t>
        <a:bodyPr/>
        <a:lstStyle/>
        <a:p>
          <a:endParaRPr lang="ru-RU"/>
        </a:p>
      </dgm:t>
    </dgm:pt>
    <dgm:pt modelId="{BD8C6730-98AE-4861-928E-1CEFF56EE324}" type="sibTrans" cxnId="{858F7662-94D6-4095-A9C2-293B02B4D311}">
      <dgm:prSet/>
      <dgm:spPr/>
      <dgm:t>
        <a:bodyPr/>
        <a:lstStyle/>
        <a:p>
          <a:endParaRPr lang="ru-RU"/>
        </a:p>
      </dgm:t>
    </dgm:pt>
    <dgm:pt modelId="{5AE9FA4C-C6C0-4224-8086-443EF6248243}">
      <dgm:prSet/>
      <dgm:spPr/>
      <dgm:t>
        <a:bodyPr/>
        <a:lstStyle/>
        <a:p>
          <a:pPr rtl="0"/>
          <a:r>
            <a:rPr lang="ru-RU" smtClean="0"/>
            <a:t>Макаренко Сергей Валентинович, д.х.н., РГПУ им. А. И. Герцена</a:t>
          </a:r>
          <a:endParaRPr lang="ru-RU"/>
        </a:p>
      </dgm:t>
    </dgm:pt>
    <dgm:pt modelId="{8433CD63-4278-45C7-BF96-F51C8CD9EDA5}" type="parTrans" cxnId="{5D0C5C85-13CC-4D86-A5DB-540561AB8BCF}">
      <dgm:prSet/>
      <dgm:spPr/>
      <dgm:t>
        <a:bodyPr/>
        <a:lstStyle/>
        <a:p>
          <a:endParaRPr lang="ru-RU"/>
        </a:p>
      </dgm:t>
    </dgm:pt>
    <dgm:pt modelId="{898C7396-3A68-426B-B87D-13134821D1B5}" type="sibTrans" cxnId="{5D0C5C85-13CC-4D86-A5DB-540561AB8BCF}">
      <dgm:prSet/>
      <dgm:spPr/>
      <dgm:t>
        <a:bodyPr/>
        <a:lstStyle/>
        <a:p>
          <a:endParaRPr lang="ru-RU"/>
        </a:p>
      </dgm:t>
    </dgm:pt>
    <dgm:pt modelId="{04D6EDC2-E053-447C-B607-79BFA181B177}">
      <dgm:prSet/>
      <dgm:spPr/>
      <dgm:t>
        <a:bodyPr/>
        <a:lstStyle/>
        <a:p>
          <a:pPr rtl="0"/>
          <a:r>
            <a:rPr lang="ru-RU" smtClean="0"/>
            <a:t>Орлова Анна Валерьевна, к.пс.н., РГПУ им. А. И. Герцена</a:t>
          </a:r>
          <a:endParaRPr lang="ru-RU"/>
        </a:p>
      </dgm:t>
    </dgm:pt>
    <dgm:pt modelId="{8C88D358-CC84-4192-BCC8-2EC81F6D9088}" type="parTrans" cxnId="{80D29286-63EC-4853-9E05-58E12A7C4479}">
      <dgm:prSet/>
      <dgm:spPr/>
      <dgm:t>
        <a:bodyPr/>
        <a:lstStyle/>
        <a:p>
          <a:endParaRPr lang="ru-RU"/>
        </a:p>
      </dgm:t>
    </dgm:pt>
    <dgm:pt modelId="{E00ABB12-839C-46D8-924E-77E7DE58056B}" type="sibTrans" cxnId="{80D29286-63EC-4853-9E05-58E12A7C4479}">
      <dgm:prSet/>
      <dgm:spPr/>
      <dgm:t>
        <a:bodyPr/>
        <a:lstStyle/>
        <a:p>
          <a:endParaRPr lang="ru-RU"/>
        </a:p>
      </dgm:t>
    </dgm:pt>
    <dgm:pt modelId="{239F4F26-A4B4-4316-8618-39581C3D968B}">
      <dgm:prSet/>
      <dgm:spPr/>
      <dgm:t>
        <a:bodyPr/>
        <a:lstStyle/>
        <a:p>
          <a:pPr rtl="0"/>
          <a:r>
            <a:rPr lang="ru-RU" smtClean="0"/>
            <a:t>Родионова Марина Семеновна, к.п.н., Военно-космическая академия им. А.Ф. Можайского </a:t>
          </a:r>
          <a:endParaRPr lang="ru-RU"/>
        </a:p>
      </dgm:t>
    </dgm:pt>
    <dgm:pt modelId="{64B4A2A8-F192-42CC-A65B-CD0BE0FFAB41}" type="parTrans" cxnId="{4161B375-7002-4E18-979A-AFB78190B1E0}">
      <dgm:prSet/>
      <dgm:spPr/>
      <dgm:t>
        <a:bodyPr/>
        <a:lstStyle/>
        <a:p>
          <a:endParaRPr lang="ru-RU"/>
        </a:p>
      </dgm:t>
    </dgm:pt>
    <dgm:pt modelId="{AF242C2A-0A49-4165-A360-B2B216651648}" type="sibTrans" cxnId="{4161B375-7002-4E18-979A-AFB78190B1E0}">
      <dgm:prSet/>
      <dgm:spPr/>
      <dgm:t>
        <a:bodyPr/>
        <a:lstStyle/>
        <a:p>
          <a:endParaRPr lang="ru-RU"/>
        </a:p>
      </dgm:t>
    </dgm:pt>
    <dgm:pt modelId="{24251B04-9586-478C-A033-326430E5DCB4}" type="pres">
      <dgm:prSet presAssocID="{DED639C5-3856-4B54-8D38-7257FFA800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71E766-076D-42E0-9B9A-C1933C1BAFE1}" type="pres">
      <dgm:prSet presAssocID="{5DB18ADA-8630-4705-A5E4-9008D680A91B}" presName="composite" presStyleCnt="0"/>
      <dgm:spPr/>
    </dgm:pt>
    <dgm:pt modelId="{8E772722-EFA3-40D3-A18D-98E8859D39D7}" type="pres">
      <dgm:prSet presAssocID="{5DB18ADA-8630-4705-A5E4-9008D680A91B}" presName="imgShp" presStyleLbl="fgImgPlace1" presStyleIdx="0" presStyleCnt="6"/>
      <dgm:spPr/>
    </dgm:pt>
    <dgm:pt modelId="{3AA8A790-DFFA-4EC5-A2E9-41891F2715B0}" type="pres">
      <dgm:prSet presAssocID="{5DB18ADA-8630-4705-A5E4-9008D680A91B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66377-95F3-4EE1-85C6-F92DD4E87E5B}" type="pres">
      <dgm:prSet presAssocID="{DB40CCDA-D8A1-4B5A-9EA1-84AAF2F766E6}" presName="spacing" presStyleCnt="0"/>
      <dgm:spPr/>
    </dgm:pt>
    <dgm:pt modelId="{E597DB06-70F6-4E92-8456-0DAEA722B509}" type="pres">
      <dgm:prSet presAssocID="{1103ADFE-A137-4E02-B76C-04D6F958A0E0}" presName="composite" presStyleCnt="0"/>
      <dgm:spPr/>
    </dgm:pt>
    <dgm:pt modelId="{23A80962-26F4-4DD8-A8D6-787D5472593C}" type="pres">
      <dgm:prSet presAssocID="{1103ADFE-A137-4E02-B76C-04D6F958A0E0}" presName="imgShp" presStyleLbl="fgImgPlace1" presStyleIdx="1" presStyleCnt="6"/>
      <dgm:spPr/>
    </dgm:pt>
    <dgm:pt modelId="{91884B78-7523-4442-A062-26E382971C91}" type="pres">
      <dgm:prSet presAssocID="{1103ADFE-A137-4E02-B76C-04D6F958A0E0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4FBBF-5214-4926-B2FD-71FBD402449F}" type="pres">
      <dgm:prSet presAssocID="{ECD89B77-1489-4E4F-82D6-73DF12CA2F3F}" presName="spacing" presStyleCnt="0"/>
      <dgm:spPr/>
    </dgm:pt>
    <dgm:pt modelId="{E417BE89-0B61-4565-9AA4-13CFC2028B96}" type="pres">
      <dgm:prSet presAssocID="{ED277D29-BF1B-48B6-B945-66794DE54ACE}" presName="composite" presStyleCnt="0"/>
      <dgm:spPr/>
    </dgm:pt>
    <dgm:pt modelId="{E631FDB1-B1BD-4BF3-9C9A-952C200AAA01}" type="pres">
      <dgm:prSet presAssocID="{ED277D29-BF1B-48B6-B945-66794DE54ACE}" presName="imgShp" presStyleLbl="fgImgPlace1" presStyleIdx="2" presStyleCnt="6"/>
      <dgm:spPr/>
    </dgm:pt>
    <dgm:pt modelId="{D52F0CC0-469D-4F79-AD8B-287CCFD3E626}" type="pres">
      <dgm:prSet presAssocID="{ED277D29-BF1B-48B6-B945-66794DE54ACE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C23F3-B9A1-428D-B880-D225B132F5AD}" type="pres">
      <dgm:prSet presAssocID="{BD8C6730-98AE-4861-928E-1CEFF56EE324}" presName="spacing" presStyleCnt="0"/>
      <dgm:spPr/>
    </dgm:pt>
    <dgm:pt modelId="{7CE1B478-F7B7-4269-85EE-3914AFFFE7CA}" type="pres">
      <dgm:prSet presAssocID="{5AE9FA4C-C6C0-4224-8086-443EF6248243}" presName="composite" presStyleCnt="0"/>
      <dgm:spPr/>
    </dgm:pt>
    <dgm:pt modelId="{C12B5AD9-0017-42C5-A994-082C27F96881}" type="pres">
      <dgm:prSet presAssocID="{5AE9FA4C-C6C0-4224-8086-443EF6248243}" presName="imgShp" presStyleLbl="fgImgPlace1" presStyleIdx="3" presStyleCnt="6"/>
      <dgm:spPr/>
    </dgm:pt>
    <dgm:pt modelId="{327917B2-82DF-45F4-9742-649DAE5FA34D}" type="pres">
      <dgm:prSet presAssocID="{5AE9FA4C-C6C0-4224-8086-443EF6248243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4E0B4-E1D9-46FF-A127-ECCC5EF4F2E2}" type="pres">
      <dgm:prSet presAssocID="{898C7396-3A68-426B-B87D-13134821D1B5}" presName="spacing" presStyleCnt="0"/>
      <dgm:spPr/>
    </dgm:pt>
    <dgm:pt modelId="{67A3B096-A7D4-495A-A924-01F6967CBF74}" type="pres">
      <dgm:prSet presAssocID="{04D6EDC2-E053-447C-B607-79BFA181B177}" presName="composite" presStyleCnt="0"/>
      <dgm:spPr/>
    </dgm:pt>
    <dgm:pt modelId="{E929DAC3-E433-4E0D-94D0-79AFF08C10A2}" type="pres">
      <dgm:prSet presAssocID="{04D6EDC2-E053-447C-B607-79BFA181B177}" presName="imgShp" presStyleLbl="fgImgPlace1" presStyleIdx="4" presStyleCnt="6"/>
      <dgm:spPr/>
    </dgm:pt>
    <dgm:pt modelId="{15D6C4A8-8DA7-41F2-BCF1-C0B4FCF86DD4}" type="pres">
      <dgm:prSet presAssocID="{04D6EDC2-E053-447C-B607-79BFA181B177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EFEEC-3AD6-48BE-9202-2F1B61E36075}" type="pres">
      <dgm:prSet presAssocID="{E00ABB12-839C-46D8-924E-77E7DE58056B}" presName="spacing" presStyleCnt="0"/>
      <dgm:spPr/>
    </dgm:pt>
    <dgm:pt modelId="{6E4785BA-C2F2-4061-A187-BF3E38B59ADC}" type="pres">
      <dgm:prSet presAssocID="{239F4F26-A4B4-4316-8618-39581C3D968B}" presName="composite" presStyleCnt="0"/>
      <dgm:spPr/>
    </dgm:pt>
    <dgm:pt modelId="{28C9BB71-1D86-4D39-9485-723866787DE4}" type="pres">
      <dgm:prSet presAssocID="{239F4F26-A4B4-4316-8618-39581C3D968B}" presName="imgShp" presStyleLbl="fgImgPlace1" presStyleIdx="5" presStyleCnt="6"/>
      <dgm:spPr/>
    </dgm:pt>
    <dgm:pt modelId="{BB22FD42-0CA6-4FDA-B3D3-32C68CB448D6}" type="pres">
      <dgm:prSet presAssocID="{239F4F26-A4B4-4316-8618-39581C3D968B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61B375-7002-4E18-979A-AFB78190B1E0}" srcId="{DED639C5-3856-4B54-8D38-7257FFA80006}" destId="{239F4F26-A4B4-4316-8618-39581C3D968B}" srcOrd="5" destOrd="0" parTransId="{64B4A2A8-F192-42CC-A65B-CD0BE0FFAB41}" sibTransId="{AF242C2A-0A49-4165-A360-B2B216651648}"/>
    <dgm:cxn modelId="{5D0C5C85-13CC-4D86-A5DB-540561AB8BCF}" srcId="{DED639C5-3856-4B54-8D38-7257FFA80006}" destId="{5AE9FA4C-C6C0-4224-8086-443EF6248243}" srcOrd="3" destOrd="0" parTransId="{8433CD63-4278-45C7-BF96-F51C8CD9EDA5}" sibTransId="{898C7396-3A68-426B-B87D-13134821D1B5}"/>
    <dgm:cxn modelId="{7B41B0EB-0F24-49F5-ABF0-BCEC4C254BC5}" srcId="{DED639C5-3856-4B54-8D38-7257FFA80006}" destId="{5DB18ADA-8630-4705-A5E4-9008D680A91B}" srcOrd="0" destOrd="0" parTransId="{94C79B75-CBA1-4AD1-8CB4-2E2A878436A0}" sibTransId="{DB40CCDA-D8A1-4B5A-9EA1-84AAF2F766E6}"/>
    <dgm:cxn modelId="{80D29286-63EC-4853-9E05-58E12A7C4479}" srcId="{DED639C5-3856-4B54-8D38-7257FFA80006}" destId="{04D6EDC2-E053-447C-B607-79BFA181B177}" srcOrd="4" destOrd="0" parTransId="{8C88D358-CC84-4192-BCC8-2EC81F6D9088}" sibTransId="{E00ABB12-839C-46D8-924E-77E7DE58056B}"/>
    <dgm:cxn modelId="{55F24D8A-1B7F-4E3C-8909-15F92E7D8516}" type="presOf" srcId="{04D6EDC2-E053-447C-B607-79BFA181B177}" destId="{15D6C4A8-8DA7-41F2-BCF1-C0B4FCF86DD4}" srcOrd="0" destOrd="0" presId="urn:microsoft.com/office/officeart/2005/8/layout/vList3"/>
    <dgm:cxn modelId="{C024C9E7-1275-4B3E-A166-4C4C6617C2DC}" type="presOf" srcId="{5AE9FA4C-C6C0-4224-8086-443EF6248243}" destId="{327917B2-82DF-45F4-9742-649DAE5FA34D}" srcOrd="0" destOrd="0" presId="urn:microsoft.com/office/officeart/2005/8/layout/vList3"/>
    <dgm:cxn modelId="{83F877B6-CA52-48FE-842D-FC22BD4B3434}" type="presOf" srcId="{ED277D29-BF1B-48B6-B945-66794DE54ACE}" destId="{D52F0CC0-469D-4F79-AD8B-287CCFD3E626}" srcOrd="0" destOrd="0" presId="urn:microsoft.com/office/officeart/2005/8/layout/vList3"/>
    <dgm:cxn modelId="{B6C803C4-5028-4210-98C9-557A0FAA41B5}" srcId="{DED639C5-3856-4B54-8D38-7257FFA80006}" destId="{1103ADFE-A137-4E02-B76C-04D6F958A0E0}" srcOrd="1" destOrd="0" parTransId="{C56D342B-AC78-4158-800A-35AB719FBC22}" sibTransId="{ECD89B77-1489-4E4F-82D6-73DF12CA2F3F}"/>
    <dgm:cxn modelId="{FFC72393-609D-4DBA-87B0-F927DC45D238}" type="presOf" srcId="{239F4F26-A4B4-4316-8618-39581C3D968B}" destId="{BB22FD42-0CA6-4FDA-B3D3-32C68CB448D6}" srcOrd="0" destOrd="0" presId="urn:microsoft.com/office/officeart/2005/8/layout/vList3"/>
    <dgm:cxn modelId="{D4C98CD9-19C6-4989-A23A-878FDBC55BA1}" type="presOf" srcId="{DED639C5-3856-4B54-8D38-7257FFA80006}" destId="{24251B04-9586-478C-A033-326430E5DCB4}" srcOrd="0" destOrd="0" presId="urn:microsoft.com/office/officeart/2005/8/layout/vList3"/>
    <dgm:cxn modelId="{10E9786B-BAB9-4E4F-B0CF-6B514BABF98F}" type="presOf" srcId="{5DB18ADA-8630-4705-A5E4-9008D680A91B}" destId="{3AA8A790-DFFA-4EC5-A2E9-41891F2715B0}" srcOrd="0" destOrd="0" presId="urn:microsoft.com/office/officeart/2005/8/layout/vList3"/>
    <dgm:cxn modelId="{5601F1A1-6667-4DA0-BB48-2CC8CDCEAD8E}" type="presOf" srcId="{1103ADFE-A137-4E02-B76C-04D6F958A0E0}" destId="{91884B78-7523-4442-A062-26E382971C91}" srcOrd="0" destOrd="0" presId="urn:microsoft.com/office/officeart/2005/8/layout/vList3"/>
    <dgm:cxn modelId="{858F7662-94D6-4095-A9C2-293B02B4D311}" srcId="{DED639C5-3856-4B54-8D38-7257FFA80006}" destId="{ED277D29-BF1B-48B6-B945-66794DE54ACE}" srcOrd="2" destOrd="0" parTransId="{E54299E9-415E-40D2-A42A-B13E084C6350}" sibTransId="{BD8C6730-98AE-4861-928E-1CEFF56EE324}"/>
    <dgm:cxn modelId="{BE9D44D0-DB75-4E33-95C4-A9C72D8B4F8B}" type="presParOf" srcId="{24251B04-9586-478C-A033-326430E5DCB4}" destId="{0471E766-076D-42E0-9B9A-C1933C1BAFE1}" srcOrd="0" destOrd="0" presId="urn:microsoft.com/office/officeart/2005/8/layout/vList3"/>
    <dgm:cxn modelId="{E61929A8-FBCD-4BE2-B971-DFDA7AF7E242}" type="presParOf" srcId="{0471E766-076D-42E0-9B9A-C1933C1BAFE1}" destId="{8E772722-EFA3-40D3-A18D-98E8859D39D7}" srcOrd="0" destOrd="0" presId="urn:microsoft.com/office/officeart/2005/8/layout/vList3"/>
    <dgm:cxn modelId="{49570F52-BACD-4CBF-93AA-1BF0C115B036}" type="presParOf" srcId="{0471E766-076D-42E0-9B9A-C1933C1BAFE1}" destId="{3AA8A790-DFFA-4EC5-A2E9-41891F2715B0}" srcOrd="1" destOrd="0" presId="urn:microsoft.com/office/officeart/2005/8/layout/vList3"/>
    <dgm:cxn modelId="{E41858B5-8949-4353-BA26-FFC5123C1B5F}" type="presParOf" srcId="{24251B04-9586-478C-A033-326430E5DCB4}" destId="{0A166377-95F3-4EE1-85C6-F92DD4E87E5B}" srcOrd="1" destOrd="0" presId="urn:microsoft.com/office/officeart/2005/8/layout/vList3"/>
    <dgm:cxn modelId="{1C0C460E-142F-4FB5-B5F5-0ACA018E3816}" type="presParOf" srcId="{24251B04-9586-478C-A033-326430E5DCB4}" destId="{E597DB06-70F6-4E92-8456-0DAEA722B509}" srcOrd="2" destOrd="0" presId="urn:microsoft.com/office/officeart/2005/8/layout/vList3"/>
    <dgm:cxn modelId="{DD5DD928-E81E-4D79-ADA4-236CF7323577}" type="presParOf" srcId="{E597DB06-70F6-4E92-8456-0DAEA722B509}" destId="{23A80962-26F4-4DD8-A8D6-787D5472593C}" srcOrd="0" destOrd="0" presId="urn:microsoft.com/office/officeart/2005/8/layout/vList3"/>
    <dgm:cxn modelId="{86A80686-6504-4693-91DE-6C86E48268F3}" type="presParOf" srcId="{E597DB06-70F6-4E92-8456-0DAEA722B509}" destId="{91884B78-7523-4442-A062-26E382971C91}" srcOrd="1" destOrd="0" presId="urn:microsoft.com/office/officeart/2005/8/layout/vList3"/>
    <dgm:cxn modelId="{007E0A6E-6A18-4C66-9982-8AB05BC02F16}" type="presParOf" srcId="{24251B04-9586-478C-A033-326430E5DCB4}" destId="{E604FBBF-5214-4926-B2FD-71FBD402449F}" srcOrd="3" destOrd="0" presId="urn:microsoft.com/office/officeart/2005/8/layout/vList3"/>
    <dgm:cxn modelId="{F0A68557-B977-457D-80BE-2C47262E4ED7}" type="presParOf" srcId="{24251B04-9586-478C-A033-326430E5DCB4}" destId="{E417BE89-0B61-4565-9AA4-13CFC2028B96}" srcOrd="4" destOrd="0" presId="urn:microsoft.com/office/officeart/2005/8/layout/vList3"/>
    <dgm:cxn modelId="{90CBEE7F-55C4-442B-9114-EFFF6AD7FFF3}" type="presParOf" srcId="{E417BE89-0B61-4565-9AA4-13CFC2028B96}" destId="{E631FDB1-B1BD-4BF3-9C9A-952C200AAA01}" srcOrd="0" destOrd="0" presId="urn:microsoft.com/office/officeart/2005/8/layout/vList3"/>
    <dgm:cxn modelId="{985EF8A8-DD64-49EF-A0F8-62D25A2E25E0}" type="presParOf" srcId="{E417BE89-0B61-4565-9AA4-13CFC2028B96}" destId="{D52F0CC0-469D-4F79-AD8B-287CCFD3E626}" srcOrd="1" destOrd="0" presId="urn:microsoft.com/office/officeart/2005/8/layout/vList3"/>
    <dgm:cxn modelId="{5AEEAD96-ABC3-45AD-A6E9-3DD6A9533C8B}" type="presParOf" srcId="{24251B04-9586-478C-A033-326430E5DCB4}" destId="{B46C23F3-B9A1-428D-B880-D225B132F5AD}" srcOrd="5" destOrd="0" presId="urn:microsoft.com/office/officeart/2005/8/layout/vList3"/>
    <dgm:cxn modelId="{7F2B990A-7DAA-4913-825E-B4C9D09FEF23}" type="presParOf" srcId="{24251B04-9586-478C-A033-326430E5DCB4}" destId="{7CE1B478-F7B7-4269-85EE-3914AFFFE7CA}" srcOrd="6" destOrd="0" presId="urn:microsoft.com/office/officeart/2005/8/layout/vList3"/>
    <dgm:cxn modelId="{E407D690-0539-4F14-96F4-B0F816954A86}" type="presParOf" srcId="{7CE1B478-F7B7-4269-85EE-3914AFFFE7CA}" destId="{C12B5AD9-0017-42C5-A994-082C27F96881}" srcOrd="0" destOrd="0" presId="urn:microsoft.com/office/officeart/2005/8/layout/vList3"/>
    <dgm:cxn modelId="{F9E51F4A-2416-458E-9D92-A0B416882440}" type="presParOf" srcId="{7CE1B478-F7B7-4269-85EE-3914AFFFE7CA}" destId="{327917B2-82DF-45F4-9742-649DAE5FA34D}" srcOrd="1" destOrd="0" presId="urn:microsoft.com/office/officeart/2005/8/layout/vList3"/>
    <dgm:cxn modelId="{9E2027B3-1084-4070-AB27-A57222C3B9E5}" type="presParOf" srcId="{24251B04-9586-478C-A033-326430E5DCB4}" destId="{DD44E0B4-E1D9-46FF-A127-ECCC5EF4F2E2}" srcOrd="7" destOrd="0" presId="urn:microsoft.com/office/officeart/2005/8/layout/vList3"/>
    <dgm:cxn modelId="{97B96756-E623-4BB3-B999-E149B1A34592}" type="presParOf" srcId="{24251B04-9586-478C-A033-326430E5DCB4}" destId="{67A3B096-A7D4-495A-A924-01F6967CBF74}" srcOrd="8" destOrd="0" presId="urn:microsoft.com/office/officeart/2005/8/layout/vList3"/>
    <dgm:cxn modelId="{CED3C517-8EBB-477B-A7FD-D484C40084A5}" type="presParOf" srcId="{67A3B096-A7D4-495A-A924-01F6967CBF74}" destId="{E929DAC3-E433-4E0D-94D0-79AFF08C10A2}" srcOrd="0" destOrd="0" presId="urn:microsoft.com/office/officeart/2005/8/layout/vList3"/>
    <dgm:cxn modelId="{CE47C4B1-2DAA-498C-AA92-3AF070CEF64D}" type="presParOf" srcId="{67A3B096-A7D4-495A-A924-01F6967CBF74}" destId="{15D6C4A8-8DA7-41F2-BCF1-C0B4FCF86DD4}" srcOrd="1" destOrd="0" presId="urn:microsoft.com/office/officeart/2005/8/layout/vList3"/>
    <dgm:cxn modelId="{A83426C8-094C-4F43-B46D-007080650C4F}" type="presParOf" srcId="{24251B04-9586-478C-A033-326430E5DCB4}" destId="{57AEFEEC-3AD6-48BE-9202-2F1B61E36075}" srcOrd="9" destOrd="0" presId="urn:microsoft.com/office/officeart/2005/8/layout/vList3"/>
    <dgm:cxn modelId="{61B29560-0BB3-406D-9345-5BA52F16F744}" type="presParOf" srcId="{24251B04-9586-478C-A033-326430E5DCB4}" destId="{6E4785BA-C2F2-4061-A187-BF3E38B59ADC}" srcOrd="10" destOrd="0" presId="urn:microsoft.com/office/officeart/2005/8/layout/vList3"/>
    <dgm:cxn modelId="{B24D4418-95B3-4DAF-A9E6-71CB3225EBC3}" type="presParOf" srcId="{6E4785BA-C2F2-4061-A187-BF3E38B59ADC}" destId="{28C9BB71-1D86-4D39-9485-723866787DE4}" srcOrd="0" destOrd="0" presId="urn:microsoft.com/office/officeart/2005/8/layout/vList3"/>
    <dgm:cxn modelId="{8F8E35EB-BB7C-4DFF-BB2A-D74E0AA118E3}" type="presParOf" srcId="{6E4785BA-C2F2-4061-A187-BF3E38B59ADC}" destId="{BB22FD42-0CA6-4FDA-B3D3-32C68CB448D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F0E96D-E800-4B29-84AD-00640A77DFED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68A219-2AE6-44BE-BB15-9FCFF232CF78}">
      <dgm:prSet/>
      <dgm:spPr/>
      <dgm:t>
        <a:bodyPr/>
        <a:lstStyle/>
        <a:p>
          <a:pPr rtl="0"/>
          <a:r>
            <a:rPr lang="ru-RU" dirty="0" smtClean="0"/>
            <a:t>Конструирование тестовых заданий адаптивного теста с учётом специфики предметного содержания, когда адаптация осуществляется в двух направлениях </a:t>
          </a:r>
          <a:endParaRPr lang="ru-RU" dirty="0"/>
        </a:p>
      </dgm:t>
    </dgm:pt>
    <dgm:pt modelId="{56F0E76C-A83E-4704-93D4-6226E911FBD2}" type="parTrans" cxnId="{98E5BF64-C29E-4FD1-BBAF-4CE5AD6A210B}">
      <dgm:prSet/>
      <dgm:spPr/>
      <dgm:t>
        <a:bodyPr/>
        <a:lstStyle/>
        <a:p>
          <a:endParaRPr lang="ru-RU"/>
        </a:p>
      </dgm:t>
    </dgm:pt>
    <dgm:pt modelId="{7B571776-1BF2-4E94-AD8F-625D04ABBDFB}" type="sibTrans" cxnId="{98E5BF64-C29E-4FD1-BBAF-4CE5AD6A210B}">
      <dgm:prSet/>
      <dgm:spPr/>
      <dgm:t>
        <a:bodyPr/>
        <a:lstStyle/>
        <a:p>
          <a:endParaRPr lang="ru-RU"/>
        </a:p>
      </dgm:t>
    </dgm:pt>
    <dgm:pt modelId="{4B0CBEEB-1AA9-41E5-B858-3BAE3468B471}">
      <dgm:prSet/>
      <dgm:spPr/>
      <dgm:t>
        <a:bodyPr/>
        <a:lstStyle/>
        <a:p>
          <a:pPr rtl="0"/>
          <a:r>
            <a:rPr lang="ru-RU" smtClean="0"/>
            <a:t>адаптация к уровню усвоения и воспроизведения учебного содержания </a:t>
          </a:r>
          <a:endParaRPr lang="ru-RU"/>
        </a:p>
      </dgm:t>
    </dgm:pt>
    <dgm:pt modelId="{057D81A3-0449-4B89-B21B-A9B9B424A7EF}" type="parTrans" cxnId="{867BE912-E459-47ED-B88C-BCBC916B09B5}">
      <dgm:prSet/>
      <dgm:spPr/>
      <dgm:t>
        <a:bodyPr/>
        <a:lstStyle/>
        <a:p>
          <a:endParaRPr lang="ru-RU"/>
        </a:p>
      </dgm:t>
    </dgm:pt>
    <dgm:pt modelId="{B85B6185-A356-4244-AED4-CCDABD3C722E}" type="sibTrans" cxnId="{867BE912-E459-47ED-B88C-BCBC916B09B5}">
      <dgm:prSet/>
      <dgm:spPr/>
      <dgm:t>
        <a:bodyPr/>
        <a:lstStyle/>
        <a:p>
          <a:endParaRPr lang="ru-RU"/>
        </a:p>
      </dgm:t>
    </dgm:pt>
    <dgm:pt modelId="{C3A2D119-A3F6-4E74-BE29-59A31BBADF47}">
      <dgm:prSet/>
      <dgm:spPr/>
      <dgm:t>
        <a:bodyPr/>
        <a:lstStyle/>
        <a:p>
          <a:pPr rtl="0"/>
          <a:r>
            <a:rPr lang="ru-RU" dirty="0" smtClean="0"/>
            <a:t>учёт индивидуальных когнитивных особенностей обучающегося</a:t>
          </a:r>
          <a:endParaRPr lang="ru-RU" dirty="0"/>
        </a:p>
      </dgm:t>
    </dgm:pt>
    <dgm:pt modelId="{63AD1382-E0D3-45AC-940A-AA535DDDDDAB}" type="parTrans" cxnId="{A674AB64-A170-4CEA-89D3-7255DCC1C2AB}">
      <dgm:prSet/>
      <dgm:spPr/>
      <dgm:t>
        <a:bodyPr/>
        <a:lstStyle/>
        <a:p>
          <a:endParaRPr lang="ru-RU"/>
        </a:p>
      </dgm:t>
    </dgm:pt>
    <dgm:pt modelId="{0435E067-3436-472D-B56F-F417F15E93CE}" type="sibTrans" cxnId="{A674AB64-A170-4CEA-89D3-7255DCC1C2AB}">
      <dgm:prSet/>
      <dgm:spPr/>
      <dgm:t>
        <a:bodyPr/>
        <a:lstStyle/>
        <a:p>
          <a:endParaRPr lang="ru-RU"/>
        </a:p>
      </dgm:t>
    </dgm:pt>
    <dgm:pt modelId="{B0D6205F-FF1A-4902-877F-6FEB87DB5F55}" type="pres">
      <dgm:prSet presAssocID="{2EF0E96D-E800-4B29-84AD-00640A77DFE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F41CD98-D58D-4C15-BBFE-CE42F2BC2C1A}" type="pres">
      <dgm:prSet presAssocID="{F668A219-2AE6-44BE-BB15-9FCFF232CF78}" presName="vertOne" presStyleCnt="0"/>
      <dgm:spPr/>
    </dgm:pt>
    <dgm:pt modelId="{CE89E3F8-79E4-4764-9E96-739F8596D3BE}" type="pres">
      <dgm:prSet presAssocID="{F668A219-2AE6-44BE-BB15-9FCFF232CF7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DA25D1-DCE0-49D9-B510-7D3653106AC8}" type="pres">
      <dgm:prSet presAssocID="{F668A219-2AE6-44BE-BB15-9FCFF232CF78}" presName="parTransOne" presStyleCnt="0"/>
      <dgm:spPr/>
    </dgm:pt>
    <dgm:pt modelId="{214EBB0F-43C0-45A1-B96F-85E968CB80F4}" type="pres">
      <dgm:prSet presAssocID="{F668A219-2AE6-44BE-BB15-9FCFF232CF78}" presName="horzOne" presStyleCnt="0"/>
      <dgm:spPr/>
    </dgm:pt>
    <dgm:pt modelId="{1EF329F8-1166-4F6F-B09F-ABA23F7088D6}" type="pres">
      <dgm:prSet presAssocID="{4B0CBEEB-1AA9-41E5-B858-3BAE3468B471}" presName="vertTwo" presStyleCnt="0"/>
      <dgm:spPr/>
    </dgm:pt>
    <dgm:pt modelId="{F8882551-B940-4255-8341-3A3B46E652FF}" type="pres">
      <dgm:prSet presAssocID="{4B0CBEEB-1AA9-41E5-B858-3BAE3468B471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B51F23-8AE8-4EA1-853F-099C4DBA2A60}" type="pres">
      <dgm:prSet presAssocID="{4B0CBEEB-1AA9-41E5-B858-3BAE3468B471}" presName="horzTwo" presStyleCnt="0"/>
      <dgm:spPr/>
    </dgm:pt>
    <dgm:pt modelId="{68815832-537A-40CE-93BB-E29767E80D26}" type="pres">
      <dgm:prSet presAssocID="{B85B6185-A356-4244-AED4-CCDABD3C722E}" presName="sibSpaceTwo" presStyleCnt="0"/>
      <dgm:spPr/>
    </dgm:pt>
    <dgm:pt modelId="{1814EF91-F4FE-45F9-95A9-1B4E5AA2A2EB}" type="pres">
      <dgm:prSet presAssocID="{C3A2D119-A3F6-4E74-BE29-59A31BBADF47}" presName="vertTwo" presStyleCnt="0"/>
      <dgm:spPr/>
    </dgm:pt>
    <dgm:pt modelId="{CD63EE6C-F05F-4090-A439-55B433486CAD}" type="pres">
      <dgm:prSet presAssocID="{C3A2D119-A3F6-4E74-BE29-59A31BBADF47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45863D-F3DB-4E1B-86CD-A26A3888647A}" type="pres">
      <dgm:prSet presAssocID="{C3A2D119-A3F6-4E74-BE29-59A31BBADF47}" presName="horzTwo" presStyleCnt="0"/>
      <dgm:spPr/>
    </dgm:pt>
  </dgm:ptLst>
  <dgm:cxnLst>
    <dgm:cxn modelId="{7A69B3B7-F73A-481A-B886-8ED718640092}" type="presOf" srcId="{2EF0E96D-E800-4B29-84AD-00640A77DFED}" destId="{B0D6205F-FF1A-4902-877F-6FEB87DB5F55}" srcOrd="0" destOrd="0" presId="urn:microsoft.com/office/officeart/2005/8/layout/hierarchy4"/>
    <dgm:cxn modelId="{E85B0CCA-1D1E-49A8-B101-3AB48096BACA}" type="presOf" srcId="{C3A2D119-A3F6-4E74-BE29-59A31BBADF47}" destId="{CD63EE6C-F05F-4090-A439-55B433486CAD}" srcOrd="0" destOrd="0" presId="urn:microsoft.com/office/officeart/2005/8/layout/hierarchy4"/>
    <dgm:cxn modelId="{A674AB64-A170-4CEA-89D3-7255DCC1C2AB}" srcId="{F668A219-2AE6-44BE-BB15-9FCFF232CF78}" destId="{C3A2D119-A3F6-4E74-BE29-59A31BBADF47}" srcOrd="1" destOrd="0" parTransId="{63AD1382-E0D3-45AC-940A-AA535DDDDDAB}" sibTransId="{0435E067-3436-472D-B56F-F417F15E93CE}"/>
    <dgm:cxn modelId="{EA687964-F5D0-4A68-849E-6AF7D432B715}" type="presOf" srcId="{F668A219-2AE6-44BE-BB15-9FCFF232CF78}" destId="{CE89E3F8-79E4-4764-9E96-739F8596D3BE}" srcOrd="0" destOrd="0" presId="urn:microsoft.com/office/officeart/2005/8/layout/hierarchy4"/>
    <dgm:cxn modelId="{98E5BF64-C29E-4FD1-BBAF-4CE5AD6A210B}" srcId="{2EF0E96D-E800-4B29-84AD-00640A77DFED}" destId="{F668A219-2AE6-44BE-BB15-9FCFF232CF78}" srcOrd="0" destOrd="0" parTransId="{56F0E76C-A83E-4704-93D4-6226E911FBD2}" sibTransId="{7B571776-1BF2-4E94-AD8F-625D04ABBDFB}"/>
    <dgm:cxn modelId="{B70912CB-2292-4CB8-89A3-E9AB94416450}" type="presOf" srcId="{4B0CBEEB-1AA9-41E5-B858-3BAE3468B471}" destId="{F8882551-B940-4255-8341-3A3B46E652FF}" srcOrd="0" destOrd="0" presId="urn:microsoft.com/office/officeart/2005/8/layout/hierarchy4"/>
    <dgm:cxn modelId="{867BE912-E459-47ED-B88C-BCBC916B09B5}" srcId="{F668A219-2AE6-44BE-BB15-9FCFF232CF78}" destId="{4B0CBEEB-1AA9-41E5-B858-3BAE3468B471}" srcOrd="0" destOrd="0" parTransId="{057D81A3-0449-4B89-B21B-A9B9B424A7EF}" sibTransId="{B85B6185-A356-4244-AED4-CCDABD3C722E}"/>
    <dgm:cxn modelId="{7A6FA2B0-9D9B-4725-BCD5-A506FE92FF81}" type="presParOf" srcId="{B0D6205F-FF1A-4902-877F-6FEB87DB5F55}" destId="{CF41CD98-D58D-4C15-BBFE-CE42F2BC2C1A}" srcOrd="0" destOrd="0" presId="urn:microsoft.com/office/officeart/2005/8/layout/hierarchy4"/>
    <dgm:cxn modelId="{C2402922-628F-49A6-B6BB-F7FDC8947182}" type="presParOf" srcId="{CF41CD98-D58D-4C15-BBFE-CE42F2BC2C1A}" destId="{CE89E3F8-79E4-4764-9E96-739F8596D3BE}" srcOrd="0" destOrd="0" presId="urn:microsoft.com/office/officeart/2005/8/layout/hierarchy4"/>
    <dgm:cxn modelId="{19E87FA2-435E-48B5-B703-99169543E187}" type="presParOf" srcId="{CF41CD98-D58D-4C15-BBFE-CE42F2BC2C1A}" destId="{22DA25D1-DCE0-49D9-B510-7D3653106AC8}" srcOrd="1" destOrd="0" presId="urn:microsoft.com/office/officeart/2005/8/layout/hierarchy4"/>
    <dgm:cxn modelId="{BBA03C0F-B236-4F3E-AF9D-3AEC629E6BC2}" type="presParOf" srcId="{CF41CD98-D58D-4C15-BBFE-CE42F2BC2C1A}" destId="{214EBB0F-43C0-45A1-B96F-85E968CB80F4}" srcOrd="2" destOrd="0" presId="urn:microsoft.com/office/officeart/2005/8/layout/hierarchy4"/>
    <dgm:cxn modelId="{D304FD75-9B52-4BA3-967E-EE70F3A35162}" type="presParOf" srcId="{214EBB0F-43C0-45A1-B96F-85E968CB80F4}" destId="{1EF329F8-1166-4F6F-B09F-ABA23F7088D6}" srcOrd="0" destOrd="0" presId="urn:microsoft.com/office/officeart/2005/8/layout/hierarchy4"/>
    <dgm:cxn modelId="{51C66AF1-B171-445B-925C-B5289ECB8038}" type="presParOf" srcId="{1EF329F8-1166-4F6F-B09F-ABA23F7088D6}" destId="{F8882551-B940-4255-8341-3A3B46E652FF}" srcOrd="0" destOrd="0" presId="urn:microsoft.com/office/officeart/2005/8/layout/hierarchy4"/>
    <dgm:cxn modelId="{6DF9015C-8A01-49F2-BC1B-2A7F7CC24121}" type="presParOf" srcId="{1EF329F8-1166-4F6F-B09F-ABA23F7088D6}" destId="{D3B51F23-8AE8-4EA1-853F-099C4DBA2A60}" srcOrd="1" destOrd="0" presId="urn:microsoft.com/office/officeart/2005/8/layout/hierarchy4"/>
    <dgm:cxn modelId="{6DD5116E-3C0A-4DD5-812B-33FDC056BB07}" type="presParOf" srcId="{214EBB0F-43C0-45A1-B96F-85E968CB80F4}" destId="{68815832-537A-40CE-93BB-E29767E80D26}" srcOrd="1" destOrd="0" presId="urn:microsoft.com/office/officeart/2005/8/layout/hierarchy4"/>
    <dgm:cxn modelId="{C716E873-4341-4BDA-B8FD-BEC954463D80}" type="presParOf" srcId="{214EBB0F-43C0-45A1-B96F-85E968CB80F4}" destId="{1814EF91-F4FE-45F9-95A9-1B4E5AA2A2EB}" srcOrd="2" destOrd="0" presId="urn:microsoft.com/office/officeart/2005/8/layout/hierarchy4"/>
    <dgm:cxn modelId="{CF532838-29F1-41A1-9BBB-FDBD94AF9B38}" type="presParOf" srcId="{1814EF91-F4FE-45F9-95A9-1B4E5AA2A2EB}" destId="{CD63EE6C-F05F-4090-A439-55B433486CAD}" srcOrd="0" destOrd="0" presId="urn:microsoft.com/office/officeart/2005/8/layout/hierarchy4"/>
    <dgm:cxn modelId="{B18C492E-8C2E-448E-8123-347BD62FC1D7}" type="presParOf" srcId="{1814EF91-F4FE-45F9-95A9-1B4E5AA2A2EB}" destId="{A845863D-F3DB-4E1B-86CD-A26A3888647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5E1DB6-96D8-4ADD-9BA2-E97558D36503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3BBF9749-CF17-4F3C-9FC8-E1EF07BA9C97}">
      <dgm:prSet/>
      <dgm:spPr/>
      <dgm:t>
        <a:bodyPr/>
        <a:lstStyle/>
        <a:p>
          <a:pPr rtl="0"/>
          <a:r>
            <a:rPr lang="ru-RU" smtClean="0"/>
            <a:t>Выявление влияния стилевых особенностей учащихся на эффективность усвоения предметного содержания и демонстрации достигнутых результатов</a:t>
          </a:r>
          <a:endParaRPr lang="ru-RU"/>
        </a:p>
      </dgm:t>
    </dgm:pt>
    <dgm:pt modelId="{889B00DF-2AA7-4035-87A8-75B6F717C3E9}" type="parTrans" cxnId="{59D9B867-2ED5-4100-B80A-DAE985314219}">
      <dgm:prSet/>
      <dgm:spPr/>
      <dgm:t>
        <a:bodyPr/>
        <a:lstStyle/>
        <a:p>
          <a:endParaRPr lang="ru-RU"/>
        </a:p>
      </dgm:t>
    </dgm:pt>
    <dgm:pt modelId="{600A4783-6AA8-4DFA-B13E-81B5ACBB5EE9}" type="sibTrans" cxnId="{59D9B867-2ED5-4100-B80A-DAE985314219}">
      <dgm:prSet/>
      <dgm:spPr/>
      <dgm:t>
        <a:bodyPr/>
        <a:lstStyle/>
        <a:p>
          <a:endParaRPr lang="ru-RU"/>
        </a:p>
      </dgm:t>
    </dgm:pt>
    <dgm:pt modelId="{C5611528-67DD-4FBB-BE76-884B98EF018B}">
      <dgm:prSet/>
      <dgm:spPr/>
      <dgm:t>
        <a:bodyPr/>
        <a:lstStyle/>
        <a:p>
          <a:pPr rtl="0"/>
          <a:r>
            <a:rPr lang="ru-RU" dirty="0" smtClean="0"/>
            <a:t>Выбор оснований для конструирования тестовых заданий</a:t>
          </a:r>
          <a:endParaRPr lang="ru-RU" dirty="0"/>
        </a:p>
      </dgm:t>
    </dgm:pt>
    <dgm:pt modelId="{8B954D42-82AA-4ED3-80E9-21300C44F85B}" type="parTrans" cxnId="{701F7B83-A2A5-4AD2-AF3A-225DF38A4BFC}">
      <dgm:prSet/>
      <dgm:spPr/>
      <dgm:t>
        <a:bodyPr/>
        <a:lstStyle/>
        <a:p>
          <a:endParaRPr lang="ru-RU"/>
        </a:p>
      </dgm:t>
    </dgm:pt>
    <dgm:pt modelId="{BD687575-8470-4A1C-8889-75C95A77A250}" type="sibTrans" cxnId="{701F7B83-A2A5-4AD2-AF3A-225DF38A4BFC}">
      <dgm:prSet/>
      <dgm:spPr/>
      <dgm:t>
        <a:bodyPr/>
        <a:lstStyle/>
        <a:p>
          <a:endParaRPr lang="ru-RU"/>
        </a:p>
      </dgm:t>
    </dgm:pt>
    <dgm:pt modelId="{58F7F520-AA10-4BA6-A9DD-D164D433AF8F}">
      <dgm:prSet/>
      <dgm:spPr/>
      <dgm:t>
        <a:bodyPr/>
        <a:lstStyle/>
        <a:p>
          <a:pPr rtl="0"/>
          <a:r>
            <a:rPr lang="ru-RU" smtClean="0"/>
            <a:t>Проектирование системы адаптивного тестирования</a:t>
          </a:r>
          <a:endParaRPr lang="ru-RU"/>
        </a:p>
      </dgm:t>
    </dgm:pt>
    <dgm:pt modelId="{BEC87FF5-9BB6-426C-B94D-A9FCBED6BDBC}" type="parTrans" cxnId="{E68869B5-8291-42CB-88A4-464D78C7ED6C}">
      <dgm:prSet/>
      <dgm:spPr/>
      <dgm:t>
        <a:bodyPr/>
        <a:lstStyle/>
        <a:p>
          <a:endParaRPr lang="ru-RU"/>
        </a:p>
      </dgm:t>
    </dgm:pt>
    <dgm:pt modelId="{0E685002-DC7D-40FB-925E-452372893794}" type="sibTrans" cxnId="{E68869B5-8291-42CB-88A4-464D78C7ED6C}">
      <dgm:prSet/>
      <dgm:spPr/>
      <dgm:t>
        <a:bodyPr/>
        <a:lstStyle/>
        <a:p>
          <a:endParaRPr lang="ru-RU"/>
        </a:p>
      </dgm:t>
    </dgm:pt>
    <dgm:pt modelId="{4EC71758-8218-42DA-A7DC-402B3BD0CBA9}" type="pres">
      <dgm:prSet presAssocID="{105E1DB6-96D8-4ADD-9BA2-E97558D3650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314E31-CA93-4D1B-AE1B-2D8A3E7497D3}" type="pres">
      <dgm:prSet presAssocID="{105E1DB6-96D8-4ADD-9BA2-E97558D36503}" presName="arrow" presStyleLbl="bgShp" presStyleIdx="0" presStyleCnt="1"/>
      <dgm:spPr/>
    </dgm:pt>
    <dgm:pt modelId="{D11136E5-AFC1-4F2D-8FD7-4E307038874A}" type="pres">
      <dgm:prSet presAssocID="{105E1DB6-96D8-4ADD-9BA2-E97558D36503}" presName="linearProcess" presStyleCnt="0"/>
      <dgm:spPr/>
    </dgm:pt>
    <dgm:pt modelId="{A31D2EC1-4054-49A1-A9A3-4C7233C05492}" type="pres">
      <dgm:prSet presAssocID="{3BBF9749-CF17-4F3C-9FC8-E1EF07BA9C9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A1166-E927-44F6-A82F-276D7D91CF46}" type="pres">
      <dgm:prSet presAssocID="{600A4783-6AA8-4DFA-B13E-81B5ACBB5EE9}" presName="sibTrans" presStyleCnt="0"/>
      <dgm:spPr/>
    </dgm:pt>
    <dgm:pt modelId="{64524C6D-5BAD-4690-A894-D57F5EBE3241}" type="pres">
      <dgm:prSet presAssocID="{C5611528-67DD-4FBB-BE76-884B98EF018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1FA15-46F0-4EF9-B157-19B504FA5905}" type="pres">
      <dgm:prSet presAssocID="{BD687575-8470-4A1C-8889-75C95A77A250}" presName="sibTrans" presStyleCnt="0"/>
      <dgm:spPr/>
    </dgm:pt>
    <dgm:pt modelId="{17077278-FFDE-4197-B58D-E10D870B0751}" type="pres">
      <dgm:prSet presAssocID="{58F7F520-AA10-4BA6-A9DD-D164D433AF8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8869B5-8291-42CB-88A4-464D78C7ED6C}" srcId="{105E1DB6-96D8-4ADD-9BA2-E97558D36503}" destId="{58F7F520-AA10-4BA6-A9DD-D164D433AF8F}" srcOrd="2" destOrd="0" parTransId="{BEC87FF5-9BB6-426C-B94D-A9FCBED6BDBC}" sibTransId="{0E685002-DC7D-40FB-925E-452372893794}"/>
    <dgm:cxn modelId="{BBF5E905-9702-4A48-9135-8AF3B93FDAFA}" type="presOf" srcId="{58F7F520-AA10-4BA6-A9DD-D164D433AF8F}" destId="{17077278-FFDE-4197-B58D-E10D870B0751}" srcOrd="0" destOrd="0" presId="urn:microsoft.com/office/officeart/2005/8/layout/hProcess9"/>
    <dgm:cxn modelId="{7F5EEEFA-5705-4CAB-9D4E-27D53FA8E585}" type="presOf" srcId="{105E1DB6-96D8-4ADD-9BA2-E97558D36503}" destId="{4EC71758-8218-42DA-A7DC-402B3BD0CBA9}" srcOrd="0" destOrd="0" presId="urn:microsoft.com/office/officeart/2005/8/layout/hProcess9"/>
    <dgm:cxn modelId="{59D9B867-2ED5-4100-B80A-DAE985314219}" srcId="{105E1DB6-96D8-4ADD-9BA2-E97558D36503}" destId="{3BBF9749-CF17-4F3C-9FC8-E1EF07BA9C97}" srcOrd="0" destOrd="0" parTransId="{889B00DF-2AA7-4035-87A8-75B6F717C3E9}" sibTransId="{600A4783-6AA8-4DFA-B13E-81B5ACBB5EE9}"/>
    <dgm:cxn modelId="{701F7B83-A2A5-4AD2-AF3A-225DF38A4BFC}" srcId="{105E1DB6-96D8-4ADD-9BA2-E97558D36503}" destId="{C5611528-67DD-4FBB-BE76-884B98EF018B}" srcOrd="1" destOrd="0" parTransId="{8B954D42-82AA-4ED3-80E9-21300C44F85B}" sibTransId="{BD687575-8470-4A1C-8889-75C95A77A250}"/>
    <dgm:cxn modelId="{4A96508D-5BCD-4391-B7EE-E8679F30056C}" type="presOf" srcId="{3BBF9749-CF17-4F3C-9FC8-E1EF07BA9C97}" destId="{A31D2EC1-4054-49A1-A9A3-4C7233C05492}" srcOrd="0" destOrd="0" presId="urn:microsoft.com/office/officeart/2005/8/layout/hProcess9"/>
    <dgm:cxn modelId="{31526ED8-5B18-41E2-8175-E160B2602873}" type="presOf" srcId="{C5611528-67DD-4FBB-BE76-884B98EF018B}" destId="{64524C6D-5BAD-4690-A894-D57F5EBE3241}" srcOrd="0" destOrd="0" presId="urn:microsoft.com/office/officeart/2005/8/layout/hProcess9"/>
    <dgm:cxn modelId="{F9E7902A-1D3E-4AB5-B481-340B3FDF6AAB}" type="presParOf" srcId="{4EC71758-8218-42DA-A7DC-402B3BD0CBA9}" destId="{50314E31-CA93-4D1B-AE1B-2D8A3E7497D3}" srcOrd="0" destOrd="0" presId="urn:microsoft.com/office/officeart/2005/8/layout/hProcess9"/>
    <dgm:cxn modelId="{7951A80E-3B55-4EDF-B37A-8F9450443382}" type="presParOf" srcId="{4EC71758-8218-42DA-A7DC-402B3BD0CBA9}" destId="{D11136E5-AFC1-4F2D-8FD7-4E307038874A}" srcOrd="1" destOrd="0" presId="urn:microsoft.com/office/officeart/2005/8/layout/hProcess9"/>
    <dgm:cxn modelId="{048089F5-A70A-4A0B-8EA7-80DD6F5E71F6}" type="presParOf" srcId="{D11136E5-AFC1-4F2D-8FD7-4E307038874A}" destId="{A31D2EC1-4054-49A1-A9A3-4C7233C05492}" srcOrd="0" destOrd="0" presId="urn:microsoft.com/office/officeart/2005/8/layout/hProcess9"/>
    <dgm:cxn modelId="{7743EAB8-8739-4FD0-BD56-B77ED84CF34D}" type="presParOf" srcId="{D11136E5-AFC1-4F2D-8FD7-4E307038874A}" destId="{C66A1166-E927-44F6-A82F-276D7D91CF46}" srcOrd="1" destOrd="0" presId="urn:microsoft.com/office/officeart/2005/8/layout/hProcess9"/>
    <dgm:cxn modelId="{C98DCD9C-67B7-4ABE-B65C-5B5F57C2675F}" type="presParOf" srcId="{D11136E5-AFC1-4F2D-8FD7-4E307038874A}" destId="{64524C6D-5BAD-4690-A894-D57F5EBE3241}" srcOrd="2" destOrd="0" presId="urn:microsoft.com/office/officeart/2005/8/layout/hProcess9"/>
    <dgm:cxn modelId="{F71D3DE2-7BFE-4E2D-A6B8-8104FAB61E6A}" type="presParOf" srcId="{D11136E5-AFC1-4F2D-8FD7-4E307038874A}" destId="{DC01FA15-46F0-4EF9-B157-19B504FA5905}" srcOrd="3" destOrd="0" presId="urn:microsoft.com/office/officeart/2005/8/layout/hProcess9"/>
    <dgm:cxn modelId="{8593BABE-6727-445F-B138-97ADFC5D3C39}" type="presParOf" srcId="{D11136E5-AFC1-4F2D-8FD7-4E307038874A}" destId="{17077278-FFDE-4197-B58D-E10D870B075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5C0703-E694-4407-AE98-D72DEB5D9DF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F5C5282-9AC1-49DB-8C93-5ED0A568D234}">
      <dgm:prSet/>
      <dgm:spPr/>
      <dgm:t>
        <a:bodyPr/>
        <a:lstStyle/>
        <a:p>
          <a:pPr rtl="0"/>
          <a:r>
            <a:rPr lang="ru-RU" smtClean="0"/>
            <a:t>ведущий канал восприятия (аудиальный, визуальный, кинестетический)</a:t>
          </a:r>
          <a:endParaRPr lang="ru-RU"/>
        </a:p>
      </dgm:t>
    </dgm:pt>
    <dgm:pt modelId="{D96ABD4F-2826-4A80-BE2C-36D487ED9338}" type="parTrans" cxnId="{9F246CF7-041C-4950-BB5C-88F57BAE727B}">
      <dgm:prSet/>
      <dgm:spPr/>
      <dgm:t>
        <a:bodyPr/>
        <a:lstStyle/>
        <a:p>
          <a:endParaRPr lang="ru-RU"/>
        </a:p>
      </dgm:t>
    </dgm:pt>
    <dgm:pt modelId="{6849C5BE-CA3D-48FE-B97B-6D2D3FD764B4}" type="sibTrans" cxnId="{9F246CF7-041C-4950-BB5C-88F57BAE727B}">
      <dgm:prSet/>
      <dgm:spPr/>
      <dgm:t>
        <a:bodyPr/>
        <a:lstStyle/>
        <a:p>
          <a:endParaRPr lang="ru-RU"/>
        </a:p>
      </dgm:t>
    </dgm:pt>
    <dgm:pt modelId="{FACA42B2-71C8-467A-95B9-917AFDDD2E08}">
      <dgm:prSet/>
      <dgm:spPr/>
      <dgm:t>
        <a:bodyPr/>
        <a:lstStyle/>
        <a:p>
          <a:pPr rtl="0"/>
          <a:r>
            <a:rPr lang="ru-RU" smtClean="0"/>
            <a:t>преобладание интуитивного или логического подхода к решению задач</a:t>
          </a:r>
          <a:endParaRPr lang="ru-RU"/>
        </a:p>
      </dgm:t>
    </dgm:pt>
    <dgm:pt modelId="{F01819E2-BB32-43EE-A95A-C1C4C81AD576}" type="parTrans" cxnId="{D169FDD0-19E9-4200-9D7E-C09491DED4D9}">
      <dgm:prSet/>
      <dgm:spPr/>
      <dgm:t>
        <a:bodyPr/>
        <a:lstStyle/>
        <a:p>
          <a:endParaRPr lang="ru-RU"/>
        </a:p>
      </dgm:t>
    </dgm:pt>
    <dgm:pt modelId="{D2C59B2D-0070-437C-977D-EC2D20EAEB99}" type="sibTrans" cxnId="{D169FDD0-19E9-4200-9D7E-C09491DED4D9}">
      <dgm:prSet/>
      <dgm:spPr/>
      <dgm:t>
        <a:bodyPr/>
        <a:lstStyle/>
        <a:p>
          <a:endParaRPr lang="ru-RU"/>
        </a:p>
      </dgm:t>
    </dgm:pt>
    <dgm:pt modelId="{6D8BB2F6-C5AE-4645-AB88-B0D15E6F018D}">
      <dgm:prSet/>
      <dgm:spPr/>
      <dgm:t>
        <a:bodyPr/>
        <a:lstStyle/>
        <a:p>
          <a:pPr rtl="0"/>
          <a:r>
            <a:rPr lang="ru-RU" smtClean="0"/>
            <a:t>преобладание синтетического или аналитического подхода к решению задач</a:t>
          </a:r>
          <a:endParaRPr lang="ru-RU"/>
        </a:p>
      </dgm:t>
    </dgm:pt>
    <dgm:pt modelId="{29BDC468-4390-4D2C-A866-267448B07153}" type="parTrans" cxnId="{B35B3D7C-720D-4772-9564-8DA9C264297C}">
      <dgm:prSet/>
      <dgm:spPr/>
      <dgm:t>
        <a:bodyPr/>
        <a:lstStyle/>
        <a:p>
          <a:endParaRPr lang="ru-RU"/>
        </a:p>
      </dgm:t>
    </dgm:pt>
    <dgm:pt modelId="{061AC5DB-7F6D-47C0-98A2-0452FA5255FF}" type="sibTrans" cxnId="{B35B3D7C-720D-4772-9564-8DA9C264297C}">
      <dgm:prSet/>
      <dgm:spPr/>
      <dgm:t>
        <a:bodyPr/>
        <a:lstStyle/>
        <a:p>
          <a:endParaRPr lang="ru-RU"/>
        </a:p>
      </dgm:t>
    </dgm:pt>
    <dgm:pt modelId="{1393E7E7-092B-42A1-84C0-1C375F03C4ED}" type="pres">
      <dgm:prSet presAssocID="{5A5C0703-E694-4407-AE98-D72DEB5D9DF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A693C53-4F81-4677-9034-B6B25D4E1265}" type="pres">
      <dgm:prSet presAssocID="{8F5C5282-9AC1-49DB-8C93-5ED0A568D234}" presName="root" presStyleCnt="0"/>
      <dgm:spPr/>
    </dgm:pt>
    <dgm:pt modelId="{5E6247FA-5D74-4330-BE19-676526599984}" type="pres">
      <dgm:prSet presAssocID="{8F5C5282-9AC1-49DB-8C93-5ED0A568D234}" presName="rootComposite" presStyleCnt="0"/>
      <dgm:spPr/>
    </dgm:pt>
    <dgm:pt modelId="{9D4347A9-254C-43D2-9E67-823CB7ECB252}" type="pres">
      <dgm:prSet presAssocID="{8F5C5282-9AC1-49DB-8C93-5ED0A568D234}" presName="rootText" presStyleLbl="node1" presStyleIdx="0" presStyleCnt="3"/>
      <dgm:spPr/>
      <dgm:t>
        <a:bodyPr/>
        <a:lstStyle/>
        <a:p>
          <a:endParaRPr lang="ru-RU"/>
        </a:p>
      </dgm:t>
    </dgm:pt>
    <dgm:pt modelId="{119D5AD4-ABEA-4566-BA35-623D27C9DA01}" type="pres">
      <dgm:prSet presAssocID="{8F5C5282-9AC1-49DB-8C93-5ED0A568D234}" presName="rootConnector" presStyleLbl="node1" presStyleIdx="0" presStyleCnt="3"/>
      <dgm:spPr/>
      <dgm:t>
        <a:bodyPr/>
        <a:lstStyle/>
        <a:p>
          <a:endParaRPr lang="ru-RU"/>
        </a:p>
      </dgm:t>
    </dgm:pt>
    <dgm:pt modelId="{94340B9F-38B8-4C4F-A2B9-05009C8FE631}" type="pres">
      <dgm:prSet presAssocID="{8F5C5282-9AC1-49DB-8C93-5ED0A568D234}" presName="childShape" presStyleCnt="0"/>
      <dgm:spPr/>
    </dgm:pt>
    <dgm:pt modelId="{FF93F5F6-494B-4ADA-88B1-8B07163E8B48}" type="pres">
      <dgm:prSet presAssocID="{FACA42B2-71C8-467A-95B9-917AFDDD2E08}" presName="root" presStyleCnt="0"/>
      <dgm:spPr/>
    </dgm:pt>
    <dgm:pt modelId="{93EAC915-B2EC-4DE9-B466-AFF12A980904}" type="pres">
      <dgm:prSet presAssocID="{FACA42B2-71C8-467A-95B9-917AFDDD2E08}" presName="rootComposite" presStyleCnt="0"/>
      <dgm:spPr/>
    </dgm:pt>
    <dgm:pt modelId="{7B97D54E-2DD4-4F06-8765-12BC22D77A6E}" type="pres">
      <dgm:prSet presAssocID="{FACA42B2-71C8-467A-95B9-917AFDDD2E08}" presName="rootText" presStyleLbl="node1" presStyleIdx="1" presStyleCnt="3"/>
      <dgm:spPr/>
      <dgm:t>
        <a:bodyPr/>
        <a:lstStyle/>
        <a:p>
          <a:endParaRPr lang="ru-RU"/>
        </a:p>
      </dgm:t>
    </dgm:pt>
    <dgm:pt modelId="{9970E7EB-52D0-4801-9BC9-E6BDE0B40F7D}" type="pres">
      <dgm:prSet presAssocID="{FACA42B2-71C8-467A-95B9-917AFDDD2E08}" presName="rootConnector" presStyleLbl="node1" presStyleIdx="1" presStyleCnt="3"/>
      <dgm:spPr/>
      <dgm:t>
        <a:bodyPr/>
        <a:lstStyle/>
        <a:p>
          <a:endParaRPr lang="ru-RU"/>
        </a:p>
      </dgm:t>
    </dgm:pt>
    <dgm:pt modelId="{6D9A3AF2-B01E-4FF8-B636-E32C3421A50D}" type="pres">
      <dgm:prSet presAssocID="{FACA42B2-71C8-467A-95B9-917AFDDD2E08}" presName="childShape" presStyleCnt="0"/>
      <dgm:spPr/>
    </dgm:pt>
    <dgm:pt modelId="{30B6AA90-7731-455A-9627-B4CD556BED0F}" type="pres">
      <dgm:prSet presAssocID="{6D8BB2F6-C5AE-4645-AB88-B0D15E6F018D}" presName="root" presStyleCnt="0"/>
      <dgm:spPr/>
    </dgm:pt>
    <dgm:pt modelId="{6BC8D78F-5990-4F11-9917-B947EF669945}" type="pres">
      <dgm:prSet presAssocID="{6D8BB2F6-C5AE-4645-AB88-B0D15E6F018D}" presName="rootComposite" presStyleCnt="0"/>
      <dgm:spPr/>
    </dgm:pt>
    <dgm:pt modelId="{8DEA629D-E394-4B09-BC20-3DA685103EBB}" type="pres">
      <dgm:prSet presAssocID="{6D8BB2F6-C5AE-4645-AB88-B0D15E6F018D}" presName="rootText" presStyleLbl="node1" presStyleIdx="2" presStyleCnt="3"/>
      <dgm:spPr/>
      <dgm:t>
        <a:bodyPr/>
        <a:lstStyle/>
        <a:p>
          <a:endParaRPr lang="ru-RU"/>
        </a:p>
      </dgm:t>
    </dgm:pt>
    <dgm:pt modelId="{65700F6C-F0B7-49F4-B97D-0C8D2096E63F}" type="pres">
      <dgm:prSet presAssocID="{6D8BB2F6-C5AE-4645-AB88-B0D15E6F018D}" presName="rootConnector" presStyleLbl="node1" presStyleIdx="2" presStyleCnt="3"/>
      <dgm:spPr/>
      <dgm:t>
        <a:bodyPr/>
        <a:lstStyle/>
        <a:p>
          <a:endParaRPr lang="ru-RU"/>
        </a:p>
      </dgm:t>
    </dgm:pt>
    <dgm:pt modelId="{13E75BFC-35CC-4C08-91A0-CF63F7CE40C7}" type="pres">
      <dgm:prSet presAssocID="{6D8BB2F6-C5AE-4645-AB88-B0D15E6F018D}" presName="childShape" presStyleCnt="0"/>
      <dgm:spPr/>
    </dgm:pt>
  </dgm:ptLst>
  <dgm:cxnLst>
    <dgm:cxn modelId="{F261EE5B-7593-467C-BECF-70753B44B5C8}" type="presOf" srcId="{6D8BB2F6-C5AE-4645-AB88-B0D15E6F018D}" destId="{8DEA629D-E394-4B09-BC20-3DA685103EBB}" srcOrd="0" destOrd="0" presId="urn:microsoft.com/office/officeart/2005/8/layout/hierarchy3"/>
    <dgm:cxn modelId="{B35B3D7C-720D-4772-9564-8DA9C264297C}" srcId="{5A5C0703-E694-4407-AE98-D72DEB5D9DFD}" destId="{6D8BB2F6-C5AE-4645-AB88-B0D15E6F018D}" srcOrd="2" destOrd="0" parTransId="{29BDC468-4390-4D2C-A866-267448B07153}" sibTransId="{061AC5DB-7F6D-47C0-98A2-0452FA5255FF}"/>
    <dgm:cxn modelId="{DBC4E1B7-4A20-4F96-9A36-D771EF14C835}" type="presOf" srcId="{8F5C5282-9AC1-49DB-8C93-5ED0A568D234}" destId="{9D4347A9-254C-43D2-9E67-823CB7ECB252}" srcOrd="0" destOrd="0" presId="urn:microsoft.com/office/officeart/2005/8/layout/hierarchy3"/>
    <dgm:cxn modelId="{85B42180-8289-4002-9804-841F0AC3D22C}" type="presOf" srcId="{6D8BB2F6-C5AE-4645-AB88-B0D15E6F018D}" destId="{65700F6C-F0B7-49F4-B97D-0C8D2096E63F}" srcOrd="1" destOrd="0" presId="urn:microsoft.com/office/officeart/2005/8/layout/hierarchy3"/>
    <dgm:cxn modelId="{9F246CF7-041C-4950-BB5C-88F57BAE727B}" srcId="{5A5C0703-E694-4407-AE98-D72DEB5D9DFD}" destId="{8F5C5282-9AC1-49DB-8C93-5ED0A568D234}" srcOrd="0" destOrd="0" parTransId="{D96ABD4F-2826-4A80-BE2C-36D487ED9338}" sibTransId="{6849C5BE-CA3D-48FE-B97B-6D2D3FD764B4}"/>
    <dgm:cxn modelId="{7C509D69-C3DD-4398-9B07-FD985A9AD8D5}" type="presOf" srcId="{FACA42B2-71C8-467A-95B9-917AFDDD2E08}" destId="{9970E7EB-52D0-4801-9BC9-E6BDE0B40F7D}" srcOrd="1" destOrd="0" presId="urn:microsoft.com/office/officeart/2005/8/layout/hierarchy3"/>
    <dgm:cxn modelId="{0ADD0534-6C69-461F-AD1D-E04579D571F2}" type="presOf" srcId="{8F5C5282-9AC1-49DB-8C93-5ED0A568D234}" destId="{119D5AD4-ABEA-4566-BA35-623D27C9DA01}" srcOrd="1" destOrd="0" presId="urn:microsoft.com/office/officeart/2005/8/layout/hierarchy3"/>
    <dgm:cxn modelId="{50F81FD9-5CE0-49FE-B7F3-E7D47745E6AF}" type="presOf" srcId="{FACA42B2-71C8-467A-95B9-917AFDDD2E08}" destId="{7B97D54E-2DD4-4F06-8765-12BC22D77A6E}" srcOrd="0" destOrd="0" presId="urn:microsoft.com/office/officeart/2005/8/layout/hierarchy3"/>
    <dgm:cxn modelId="{F5966028-6D4E-41E0-A039-D2725368D30C}" type="presOf" srcId="{5A5C0703-E694-4407-AE98-D72DEB5D9DFD}" destId="{1393E7E7-092B-42A1-84C0-1C375F03C4ED}" srcOrd="0" destOrd="0" presId="urn:microsoft.com/office/officeart/2005/8/layout/hierarchy3"/>
    <dgm:cxn modelId="{D169FDD0-19E9-4200-9D7E-C09491DED4D9}" srcId="{5A5C0703-E694-4407-AE98-D72DEB5D9DFD}" destId="{FACA42B2-71C8-467A-95B9-917AFDDD2E08}" srcOrd="1" destOrd="0" parTransId="{F01819E2-BB32-43EE-A95A-C1C4C81AD576}" sibTransId="{D2C59B2D-0070-437C-977D-EC2D20EAEB99}"/>
    <dgm:cxn modelId="{ED954978-6E8A-4C22-98B7-4B7FDE60B6B0}" type="presParOf" srcId="{1393E7E7-092B-42A1-84C0-1C375F03C4ED}" destId="{AA693C53-4F81-4677-9034-B6B25D4E1265}" srcOrd="0" destOrd="0" presId="urn:microsoft.com/office/officeart/2005/8/layout/hierarchy3"/>
    <dgm:cxn modelId="{352A786E-76EA-4212-8939-8BC4A1D1260E}" type="presParOf" srcId="{AA693C53-4F81-4677-9034-B6B25D4E1265}" destId="{5E6247FA-5D74-4330-BE19-676526599984}" srcOrd="0" destOrd="0" presId="urn:microsoft.com/office/officeart/2005/8/layout/hierarchy3"/>
    <dgm:cxn modelId="{AE3DE8DB-BBAA-44C6-8055-6E50463C6202}" type="presParOf" srcId="{5E6247FA-5D74-4330-BE19-676526599984}" destId="{9D4347A9-254C-43D2-9E67-823CB7ECB252}" srcOrd="0" destOrd="0" presId="urn:microsoft.com/office/officeart/2005/8/layout/hierarchy3"/>
    <dgm:cxn modelId="{3B7DF4B5-666F-4F53-8884-4BE2E96BEEF1}" type="presParOf" srcId="{5E6247FA-5D74-4330-BE19-676526599984}" destId="{119D5AD4-ABEA-4566-BA35-623D27C9DA01}" srcOrd="1" destOrd="0" presId="urn:microsoft.com/office/officeart/2005/8/layout/hierarchy3"/>
    <dgm:cxn modelId="{B964A16B-CE38-4EF2-A4A9-00028530C5CE}" type="presParOf" srcId="{AA693C53-4F81-4677-9034-B6B25D4E1265}" destId="{94340B9F-38B8-4C4F-A2B9-05009C8FE631}" srcOrd="1" destOrd="0" presId="urn:microsoft.com/office/officeart/2005/8/layout/hierarchy3"/>
    <dgm:cxn modelId="{9BD71AC6-78BF-4269-83B5-E22FC3227C73}" type="presParOf" srcId="{1393E7E7-092B-42A1-84C0-1C375F03C4ED}" destId="{FF93F5F6-494B-4ADA-88B1-8B07163E8B48}" srcOrd="1" destOrd="0" presId="urn:microsoft.com/office/officeart/2005/8/layout/hierarchy3"/>
    <dgm:cxn modelId="{F550B7A6-2BC2-4705-B10A-C1A28E095EEF}" type="presParOf" srcId="{FF93F5F6-494B-4ADA-88B1-8B07163E8B48}" destId="{93EAC915-B2EC-4DE9-B466-AFF12A980904}" srcOrd="0" destOrd="0" presId="urn:microsoft.com/office/officeart/2005/8/layout/hierarchy3"/>
    <dgm:cxn modelId="{C986B136-3798-4CEB-BD91-F48B6131FDD3}" type="presParOf" srcId="{93EAC915-B2EC-4DE9-B466-AFF12A980904}" destId="{7B97D54E-2DD4-4F06-8765-12BC22D77A6E}" srcOrd="0" destOrd="0" presId="urn:microsoft.com/office/officeart/2005/8/layout/hierarchy3"/>
    <dgm:cxn modelId="{EA48CE0A-7DC3-404B-A022-74A6C6656C0C}" type="presParOf" srcId="{93EAC915-B2EC-4DE9-B466-AFF12A980904}" destId="{9970E7EB-52D0-4801-9BC9-E6BDE0B40F7D}" srcOrd="1" destOrd="0" presId="urn:microsoft.com/office/officeart/2005/8/layout/hierarchy3"/>
    <dgm:cxn modelId="{71B8F68F-358F-4C87-9B9B-5344E9BFDD5C}" type="presParOf" srcId="{FF93F5F6-494B-4ADA-88B1-8B07163E8B48}" destId="{6D9A3AF2-B01E-4FF8-B636-E32C3421A50D}" srcOrd="1" destOrd="0" presId="urn:microsoft.com/office/officeart/2005/8/layout/hierarchy3"/>
    <dgm:cxn modelId="{E125C2B4-4A65-4A8D-A299-C4AE4B5C8577}" type="presParOf" srcId="{1393E7E7-092B-42A1-84C0-1C375F03C4ED}" destId="{30B6AA90-7731-455A-9627-B4CD556BED0F}" srcOrd="2" destOrd="0" presId="urn:microsoft.com/office/officeart/2005/8/layout/hierarchy3"/>
    <dgm:cxn modelId="{58622DB6-65A7-42E6-96CE-ABD9FAEBBA67}" type="presParOf" srcId="{30B6AA90-7731-455A-9627-B4CD556BED0F}" destId="{6BC8D78F-5990-4F11-9917-B947EF669945}" srcOrd="0" destOrd="0" presId="urn:microsoft.com/office/officeart/2005/8/layout/hierarchy3"/>
    <dgm:cxn modelId="{33602D11-89D8-4EFD-8414-CE299AF7BD9E}" type="presParOf" srcId="{6BC8D78F-5990-4F11-9917-B947EF669945}" destId="{8DEA629D-E394-4B09-BC20-3DA685103EBB}" srcOrd="0" destOrd="0" presId="urn:microsoft.com/office/officeart/2005/8/layout/hierarchy3"/>
    <dgm:cxn modelId="{A654992B-C70B-4DDE-B9C0-8E097E45BAE1}" type="presParOf" srcId="{6BC8D78F-5990-4F11-9917-B947EF669945}" destId="{65700F6C-F0B7-49F4-B97D-0C8D2096E63F}" srcOrd="1" destOrd="0" presId="urn:microsoft.com/office/officeart/2005/8/layout/hierarchy3"/>
    <dgm:cxn modelId="{24B55AD3-0F3A-4C69-B6CC-B5CEE8F83ABF}" type="presParOf" srcId="{30B6AA90-7731-455A-9627-B4CD556BED0F}" destId="{13E75BFC-35CC-4C08-91A0-CF63F7CE40C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8E322B-B106-44E6-9145-24603CF77E5C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E613F70-54C5-4759-9416-D20D89ACDC8C}">
      <dgm:prSet custT="1"/>
      <dgm:spPr/>
      <dgm:t>
        <a:bodyPr/>
        <a:lstStyle/>
        <a:p>
          <a:pPr rtl="0"/>
          <a:r>
            <a:rPr lang="ru-RU" sz="1800" dirty="0" smtClean="0"/>
            <a:t>Приоритетная для ученика форма (способ) представления информации </a:t>
          </a:r>
          <a:endParaRPr lang="ru-RU" sz="1800" dirty="0"/>
        </a:p>
      </dgm:t>
    </dgm:pt>
    <dgm:pt modelId="{F9EF2AF8-8AF6-4557-9B50-CB79D73750B3}" type="parTrans" cxnId="{95C96853-9B91-4CCC-8467-14D65E37A3B5}">
      <dgm:prSet/>
      <dgm:spPr/>
      <dgm:t>
        <a:bodyPr/>
        <a:lstStyle/>
        <a:p>
          <a:endParaRPr lang="ru-RU"/>
        </a:p>
      </dgm:t>
    </dgm:pt>
    <dgm:pt modelId="{654A6A5F-C596-451F-91DE-7F8C66E5C01C}" type="sibTrans" cxnId="{95C96853-9B91-4CCC-8467-14D65E37A3B5}">
      <dgm:prSet/>
      <dgm:spPr/>
      <dgm:t>
        <a:bodyPr/>
        <a:lstStyle/>
        <a:p>
          <a:endParaRPr lang="ru-RU"/>
        </a:p>
      </dgm:t>
    </dgm:pt>
    <dgm:pt modelId="{F021923A-0083-4259-A0C1-17063BB608FB}">
      <dgm:prSet custT="1"/>
      <dgm:spPr/>
      <dgm:t>
        <a:bodyPr/>
        <a:lstStyle/>
        <a:p>
          <a:pPr rtl="0"/>
          <a:r>
            <a:rPr lang="ru-RU" sz="1800" dirty="0" smtClean="0"/>
            <a:t>Сложность заданий, которая определяется:</a:t>
          </a:r>
        </a:p>
        <a:p>
          <a:pPr rtl="0"/>
          <a:r>
            <a:rPr lang="ru-RU" sz="1800" dirty="0" smtClean="0"/>
            <a:t>- уровнем продуктивности деятельности при выполнении задания</a:t>
          </a:r>
        </a:p>
        <a:p>
          <a:pPr rtl="0"/>
          <a:r>
            <a:rPr lang="ru-RU" sz="1800" dirty="0" smtClean="0"/>
            <a:t>- количеством форм представления информации и наличием требования перевода из одной формы в другую </a:t>
          </a:r>
          <a:endParaRPr lang="ru-RU" sz="1800" dirty="0"/>
        </a:p>
      </dgm:t>
    </dgm:pt>
    <dgm:pt modelId="{C319A769-694F-493F-B440-018808C3C8E6}" type="parTrans" cxnId="{6FDF0FEB-35CE-435B-A9F1-63E3DD3A2E46}">
      <dgm:prSet/>
      <dgm:spPr/>
      <dgm:t>
        <a:bodyPr/>
        <a:lstStyle/>
        <a:p>
          <a:endParaRPr lang="ru-RU"/>
        </a:p>
      </dgm:t>
    </dgm:pt>
    <dgm:pt modelId="{6BA716B9-3D54-4344-926D-EB4ABE791EE8}" type="sibTrans" cxnId="{6FDF0FEB-35CE-435B-A9F1-63E3DD3A2E46}">
      <dgm:prSet/>
      <dgm:spPr/>
      <dgm:t>
        <a:bodyPr/>
        <a:lstStyle/>
        <a:p>
          <a:endParaRPr lang="ru-RU"/>
        </a:p>
      </dgm:t>
    </dgm:pt>
    <dgm:pt modelId="{0DD685E4-861F-475F-AEDC-878C118DACA3}" type="pres">
      <dgm:prSet presAssocID="{6C8E322B-B106-44E6-9145-24603CF77E5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7BE0D8-90F7-4B88-8059-3822A57E6100}" type="pres">
      <dgm:prSet presAssocID="{DE613F70-54C5-4759-9416-D20D89ACDC8C}" presName="parentLin" presStyleCnt="0"/>
      <dgm:spPr/>
    </dgm:pt>
    <dgm:pt modelId="{9018E711-CAAB-4CB0-8917-A10FEC3821A3}" type="pres">
      <dgm:prSet presAssocID="{DE613F70-54C5-4759-9416-D20D89ACDC8C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72569173-2B7E-4BCA-8F5A-2D8FEA0C876C}" type="pres">
      <dgm:prSet presAssocID="{DE613F70-54C5-4759-9416-D20D89ACDC8C}" presName="parentText" presStyleLbl="node1" presStyleIdx="0" presStyleCnt="2" custScaleY="3332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7DE75-85AF-4824-8F47-98E771911851}" type="pres">
      <dgm:prSet presAssocID="{DE613F70-54C5-4759-9416-D20D89ACDC8C}" presName="negativeSpace" presStyleCnt="0"/>
      <dgm:spPr/>
    </dgm:pt>
    <dgm:pt modelId="{00721301-F562-4588-8AAB-4C9A104F868C}" type="pres">
      <dgm:prSet presAssocID="{DE613F70-54C5-4759-9416-D20D89ACDC8C}" presName="childText" presStyleLbl="conFgAcc1" presStyleIdx="0" presStyleCnt="2">
        <dgm:presLayoutVars>
          <dgm:bulletEnabled val="1"/>
        </dgm:presLayoutVars>
      </dgm:prSet>
      <dgm:spPr/>
    </dgm:pt>
    <dgm:pt modelId="{F88E9A18-7997-43BD-B47C-CDA7F9A2E4D4}" type="pres">
      <dgm:prSet presAssocID="{654A6A5F-C596-451F-91DE-7F8C66E5C01C}" presName="spaceBetweenRectangles" presStyleCnt="0"/>
      <dgm:spPr/>
    </dgm:pt>
    <dgm:pt modelId="{60DA4CCA-F08E-44F5-8682-4B1BBCD73EC3}" type="pres">
      <dgm:prSet presAssocID="{F021923A-0083-4259-A0C1-17063BB608FB}" presName="parentLin" presStyleCnt="0"/>
      <dgm:spPr/>
    </dgm:pt>
    <dgm:pt modelId="{9DBDFD80-B020-47DF-9B8F-185D399CDEF2}" type="pres">
      <dgm:prSet presAssocID="{F021923A-0083-4259-A0C1-17063BB608FB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619E7729-CCF8-4925-B6D0-C5925593475D}" type="pres">
      <dgm:prSet presAssocID="{F021923A-0083-4259-A0C1-17063BB608FB}" presName="parentText" presStyleLbl="node1" presStyleIdx="1" presStyleCnt="2" custScaleY="440354" custLinFactNeighborX="7913" custLinFactNeighborY="100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406EA-9992-43C1-8459-D292B9E7962B}" type="pres">
      <dgm:prSet presAssocID="{F021923A-0083-4259-A0C1-17063BB608FB}" presName="negativeSpace" presStyleCnt="0"/>
      <dgm:spPr/>
    </dgm:pt>
    <dgm:pt modelId="{45B2916D-6DA6-4D92-81D1-545D1DD8C879}" type="pres">
      <dgm:prSet presAssocID="{F021923A-0083-4259-A0C1-17063BB608F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5C96853-9B91-4CCC-8467-14D65E37A3B5}" srcId="{6C8E322B-B106-44E6-9145-24603CF77E5C}" destId="{DE613F70-54C5-4759-9416-D20D89ACDC8C}" srcOrd="0" destOrd="0" parTransId="{F9EF2AF8-8AF6-4557-9B50-CB79D73750B3}" sibTransId="{654A6A5F-C596-451F-91DE-7F8C66E5C01C}"/>
    <dgm:cxn modelId="{7FE83E65-68CA-4014-A6CD-F16D35029A05}" type="presOf" srcId="{6C8E322B-B106-44E6-9145-24603CF77E5C}" destId="{0DD685E4-861F-475F-AEDC-878C118DACA3}" srcOrd="0" destOrd="0" presId="urn:microsoft.com/office/officeart/2005/8/layout/list1"/>
    <dgm:cxn modelId="{2832311C-F218-4C85-9241-A92A5FABD5EE}" type="presOf" srcId="{F021923A-0083-4259-A0C1-17063BB608FB}" destId="{9DBDFD80-B020-47DF-9B8F-185D399CDEF2}" srcOrd="0" destOrd="0" presId="urn:microsoft.com/office/officeart/2005/8/layout/list1"/>
    <dgm:cxn modelId="{FFC83126-1DEB-4B50-B313-516AEDAFB414}" type="presOf" srcId="{F021923A-0083-4259-A0C1-17063BB608FB}" destId="{619E7729-CCF8-4925-B6D0-C5925593475D}" srcOrd="1" destOrd="0" presId="urn:microsoft.com/office/officeart/2005/8/layout/list1"/>
    <dgm:cxn modelId="{E8DFA8D9-6BB6-4924-B65F-FD315BCDCED4}" type="presOf" srcId="{DE613F70-54C5-4759-9416-D20D89ACDC8C}" destId="{72569173-2B7E-4BCA-8F5A-2D8FEA0C876C}" srcOrd="1" destOrd="0" presId="urn:microsoft.com/office/officeart/2005/8/layout/list1"/>
    <dgm:cxn modelId="{6FDF0FEB-35CE-435B-A9F1-63E3DD3A2E46}" srcId="{6C8E322B-B106-44E6-9145-24603CF77E5C}" destId="{F021923A-0083-4259-A0C1-17063BB608FB}" srcOrd="1" destOrd="0" parTransId="{C319A769-694F-493F-B440-018808C3C8E6}" sibTransId="{6BA716B9-3D54-4344-926D-EB4ABE791EE8}"/>
    <dgm:cxn modelId="{0E87DADD-D762-4384-A94F-314E9090DBF4}" type="presOf" srcId="{DE613F70-54C5-4759-9416-D20D89ACDC8C}" destId="{9018E711-CAAB-4CB0-8917-A10FEC3821A3}" srcOrd="0" destOrd="0" presId="urn:microsoft.com/office/officeart/2005/8/layout/list1"/>
    <dgm:cxn modelId="{9D46955E-2022-4D7F-8D57-97491B71E915}" type="presParOf" srcId="{0DD685E4-861F-475F-AEDC-878C118DACA3}" destId="{317BE0D8-90F7-4B88-8059-3822A57E6100}" srcOrd="0" destOrd="0" presId="urn:microsoft.com/office/officeart/2005/8/layout/list1"/>
    <dgm:cxn modelId="{DDEB1563-792D-4A4C-99B0-51EE3522FA12}" type="presParOf" srcId="{317BE0D8-90F7-4B88-8059-3822A57E6100}" destId="{9018E711-CAAB-4CB0-8917-A10FEC3821A3}" srcOrd="0" destOrd="0" presId="urn:microsoft.com/office/officeart/2005/8/layout/list1"/>
    <dgm:cxn modelId="{13153570-531F-4007-AA5E-D04317B8D667}" type="presParOf" srcId="{317BE0D8-90F7-4B88-8059-3822A57E6100}" destId="{72569173-2B7E-4BCA-8F5A-2D8FEA0C876C}" srcOrd="1" destOrd="0" presId="urn:microsoft.com/office/officeart/2005/8/layout/list1"/>
    <dgm:cxn modelId="{3B579078-8905-4277-A663-8242D472F516}" type="presParOf" srcId="{0DD685E4-861F-475F-AEDC-878C118DACA3}" destId="{2187DE75-85AF-4824-8F47-98E771911851}" srcOrd="1" destOrd="0" presId="urn:microsoft.com/office/officeart/2005/8/layout/list1"/>
    <dgm:cxn modelId="{9DA5ACCD-B24B-4CB5-9548-AD308EDA1FCE}" type="presParOf" srcId="{0DD685E4-861F-475F-AEDC-878C118DACA3}" destId="{00721301-F562-4588-8AAB-4C9A104F868C}" srcOrd="2" destOrd="0" presId="urn:microsoft.com/office/officeart/2005/8/layout/list1"/>
    <dgm:cxn modelId="{78CFF7D5-DC6A-4109-8B6E-E6E7078AFEF1}" type="presParOf" srcId="{0DD685E4-861F-475F-AEDC-878C118DACA3}" destId="{F88E9A18-7997-43BD-B47C-CDA7F9A2E4D4}" srcOrd="3" destOrd="0" presId="urn:microsoft.com/office/officeart/2005/8/layout/list1"/>
    <dgm:cxn modelId="{721D2F47-E5B8-4F4F-8F25-67BBF8A113D4}" type="presParOf" srcId="{0DD685E4-861F-475F-AEDC-878C118DACA3}" destId="{60DA4CCA-F08E-44F5-8682-4B1BBCD73EC3}" srcOrd="4" destOrd="0" presId="urn:microsoft.com/office/officeart/2005/8/layout/list1"/>
    <dgm:cxn modelId="{8C62808B-513E-426F-B01E-170A639C9CE0}" type="presParOf" srcId="{60DA4CCA-F08E-44F5-8682-4B1BBCD73EC3}" destId="{9DBDFD80-B020-47DF-9B8F-185D399CDEF2}" srcOrd="0" destOrd="0" presId="urn:microsoft.com/office/officeart/2005/8/layout/list1"/>
    <dgm:cxn modelId="{54A98774-ECC1-4998-9105-6C825157F282}" type="presParOf" srcId="{60DA4CCA-F08E-44F5-8682-4B1BBCD73EC3}" destId="{619E7729-CCF8-4925-B6D0-C5925593475D}" srcOrd="1" destOrd="0" presId="urn:microsoft.com/office/officeart/2005/8/layout/list1"/>
    <dgm:cxn modelId="{ADF5C4B1-5E65-41AC-9B5C-0E92CBD827E4}" type="presParOf" srcId="{0DD685E4-861F-475F-AEDC-878C118DACA3}" destId="{DAC406EA-9992-43C1-8459-D292B9E7962B}" srcOrd="5" destOrd="0" presId="urn:microsoft.com/office/officeart/2005/8/layout/list1"/>
    <dgm:cxn modelId="{2AD5111A-5BD4-4B43-850C-00EADFDD3768}" type="presParOf" srcId="{0DD685E4-861F-475F-AEDC-878C118DACA3}" destId="{45B2916D-6DA6-4D92-81D1-545D1DD8C87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DA9596-7E61-4AFB-BE7C-9372F22EBD47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8358785-4FD8-43A3-B7B1-BA877C2676AD}">
      <dgm:prSet/>
      <dgm:spPr/>
      <dgm:t>
        <a:bodyPr/>
        <a:lstStyle/>
        <a:p>
          <a:pPr rtl="0"/>
          <a:r>
            <a:rPr lang="ru-RU" smtClean="0"/>
            <a:t>3.1. Конструирование структуры модели  системы</a:t>
          </a:r>
          <a:endParaRPr lang="ru-RU"/>
        </a:p>
      </dgm:t>
    </dgm:pt>
    <dgm:pt modelId="{70CEDA12-863B-4B7D-89F8-737070AAE39E}" type="parTrans" cxnId="{53E22895-3962-449D-88F5-3A1DA35EDB22}">
      <dgm:prSet/>
      <dgm:spPr/>
      <dgm:t>
        <a:bodyPr/>
        <a:lstStyle/>
        <a:p>
          <a:endParaRPr lang="ru-RU"/>
        </a:p>
      </dgm:t>
    </dgm:pt>
    <dgm:pt modelId="{075902E9-9BB7-4450-A0C8-6E8B782910E8}" type="sibTrans" cxnId="{53E22895-3962-449D-88F5-3A1DA35EDB22}">
      <dgm:prSet/>
      <dgm:spPr/>
      <dgm:t>
        <a:bodyPr/>
        <a:lstStyle/>
        <a:p>
          <a:endParaRPr lang="ru-RU"/>
        </a:p>
      </dgm:t>
    </dgm:pt>
    <dgm:pt modelId="{25FE3FC9-3D13-4EC7-B3D1-9B02983548E4}">
      <dgm:prSet/>
      <dgm:spPr/>
      <dgm:t>
        <a:bodyPr/>
        <a:lstStyle/>
        <a:p>
          <a:pPr rtl="0"/>
          <a:r>
            <a:rPr lang="ru-RU" dirty="0" smtClean="0"/>
            <a:t>3.2. Разработка системы заданий (более 1000 заданий)</a:t>
          </a:r>
          <a:endParaRPr lang="ru-RU" dirty="0"/>
        </a:p>
      </dgm:t>
    </dgm:pt>
    <dgm:pt modelId="{8F830ED5-E556-47B8-8DC6-D0FC697E4382}" type="parTrans" cxnId="{CB333E69-DEAA-4118-8AA7-EEEE9171A4F1}">
      <dgm:prSet/>
      <dgm:spPr/>
      <dgm:t>
        <a:bodyPr/>
        <a:lstStyle/>
        <a:p>
          <a:endParaRPr lang="ru-RU"/>
        </a:p>
      </dgm:t>
    </dgm:pt>
    <dgm:pt modelId="{FB64E44C-1700-4051-80EB-5AC67C176207}" type="sibTrans" cxnId="{CB333E69-DEAA-4118-8AA7-EEEE9171A4F1}">
      <dgm:prSet/>
      <dgm:spPr/>
      <dgm:t>
        <a:bodyPr/>
        <a:lstStyle/>
        <a:p>
          <a:endParaRPr lang="ru-RU"/>
        </a:p>
      </dgm:t>
    </dgm:pt>
    <dgm:pt modelId="{E5DB62E6-B1E6-4E4C-8AAC-0B2073075542}">
      <dgm:prSet/>
      <dgm:spPr/>
      <dgm:t>
        <a:bodyPr/>
        <a:lstStyle/>
        <a:p>
          <a:pPr rtl="0"/>
          <a:r>
            <a:rPr lang="ru-RU" smtClean="0"/>
            <a:t>3.3. Разработка электронного ресурса, реализующего систему адаптивного тестирования</a:t>
          </a:r>
          <a:endParaRPr lang="ru-RU"/>
        </a:p>
      </dgm:t>
    </dgm:pt>
    <dgm:pt modelId="{F993CD0B-33A7-4595-8A2E-8594295E38A6}" type="parTrans" cxnId="{56388014-7C36-4A9B-9CC3-515E665A29F0}">
      <dgm:prSet/>
      <dgm:spPr/>
      <dgm:t>
        <a:bodyPr/>
        <a:lstStyle/>
        <a:p>
          <a:endParaRPr lang="ru-RU"/>
        </a:p>
      </dgm:t>
    </dgm:pt>
    <dgm:pt modelId="{B0E85B70-D046-491C-B097-67C65AA3DACD}" type="sibTrans" cxnId="{56388014-7C36-4A9B-9CC3-515E665A29F0}">
      <dgm:prSet/>
      <dgm:spPr/>
      <dgm:t>
        <a:bodyPr/>
        <a:lstStyle/>
        <a:p>
          <a:endParaRPr lang="ru-RU"/>
        </a:p>
      </dgm:t>
    </dgm:pt>
    <dgm:pt modelId="{F45E56A0-00D9-49E7-B13F-3EBD08A857C7}" type="pres">
      <dgm:prSet presAssocID="{8CDA9596-7E61-4AFB-BE7C-9372F22EBD4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AA1B66-15A0-4C6A-99E6-9071C57B6C74}" type="pres">
      <dgm:prSet presAssocID="{8CDA9596-7E61-4AFB-BE7C-9372F22EBD47}" presName="arrow" presStyleLbl="bgShp" presStyleIdx="0" presStyleCnt="1"/>
      <dgm:spPr/>
    </dgm:pt>
    <dgm:pt modelId="{559BC289-A1E6-46C2-896C-5D2BFE53EB09}" type="pres">
      <dgm:prSet presAssocID="{8CDA9596-7E61-4AFB-BE7C-9372F22EBD47}" presName="linearProcess" presStyleCnt="0"/>
      <dgm:spPr/>
    </dgm:pt>
    <dgm:pt modelId="{630CE897-2478-4CD6-8112-D55CC3A9E70D}" type="pres">
      <dgm:prSet presAssocID="{28358785-4FD8-43A3-B7B1-BA877C2676A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030D6-333D-4F7F-9C71-83C75C6F2893}" type="pres">
      <dgm:prSet presAssocID="{075902E9-9BB7-4450-A0C8-6E8B782910E8}" presName="sibTrans" presStyleCnt="0"/>
      <dgm:spPr/>
    </dgm:pt>
    <dgm:pt modelId="{385AF1B5-5682-4599-8FCA-639F1DEC44F5}" type="pres">
      <dgm:prSet presAssocID="{25FE3FC9-3D13-4EC7-B3D1-9B02983548E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7EACB-9C63-4F83-94F3-8E418793E6A3}" type="pres">
      <dgm:prSet presAssocID="{FB64E44C-1700-4051-80EB-5AC67C176207}" presName="sibTrans" presStyleCnt="0"/>
      <dgm:spPr/>
    </dgm:pt>
    <dgm:pt modelId="{6844907A-1BDB-4F5D-82A6-9C5B5B758CC4}" type="pres">
      <dgm:prSet presAssocID="{E5DB62E6-B1E6-4E4C-8AAC-0B207307554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88B0DE-7F80-4CB4-899A-3ABBBB9DE625}" type="presOf" srcId="{8CDA9596-7E61-4AFB-BE7C-9372F22EBD47}" destId="{F45E56A0-00D9-49E7-B13F-3EBD08A857C7}" srcOrd="0" destOrd="0" presId="urn:microsoft.com/office/officeart/2005/8/layout/hProcess9"/>
    <dgm:cxn modelId="{56388014-7C36-4A9B-9CC3-515E665A29F0}" srcId="{8CDA9596-7E61-4AFB-BE7C-9372F22EBD47}" destId="{E5DB62E6-B1E6-4E4C-8AAC-0B2073075542}" srcOrd="2" destOrd="0" parTransId="{F993CD0B-33A7-4595-8A2E-8594295E38A6}" sibTransId="{B0E85B70-D046-491C-B097-67C65AA3DACD}"/>
    <dgm:cxn modelId="{15F2D1B4-4DAB-49A5-AF92-4407564EF3B5}" type="presOf" srcId="{28358785-4FD8-43A3-B7B1-BA877C2676AD}" destId="{630CE897-2478-4CD6-8112-D55CC3A9E70D}" srcOrd="0" destOrd="0" presId="urn:microsoft.com/office/officeart/2005/8/layout/hProcess9"/>
    <dgm:cxn modelId="{53E22895-3962-449D-88F5-3A1DA35EDB22}" srcId="{8CDA9596-7E61-4AFB-BE7C-9372F22EBD47}" destId="{28358785-4FD8-43A3-B7B1-BA877C2676AD}" srcOrd="0" destOrd="0" parTransId="{70CEDA12-863B-4B7D-89F8-737070AAE39E}" sibTransId="{075902E9-9BB7-4450-A0C8-6E8B782910E8}"/>
    <dgm:cxn modelId="{401857E0-FE0D-46CA-93B9-E05F88E7252A}" type="presOf" srcId="{E5DB62E6-B1E6-4E4C-8AAC-0B2073075542}" destId="{6844907A-1BDB-4F5D-82A6-9C5B5B758CC4}" srcOrd="0" destOrd="0" presId="urn:microsoft.com/office/officeart/2005/8/layout/hProcess9"/>
    <dgm:cxn modelId="{B0F8DCF9-7D61-4932-BF1D-7514D0AEDBF1}" type="presOf" srcId="{25FE3FC9-3D13-4EC7-B3D1-9B02983548E4}" destId="{385AF1B5-5682-4599-8FCA-639F1DEC44F5}" srcOrd="0" destOrd="0" presId="urn:microsoft.com/office/officeart/2005/8/layout/hProcess9"/>
    <dgm:cxn modelId="{CB333E69-DEAA-4118-8AA7-EEEE9171A4F1}" srcId="{8CDA9596-7E61-4AFB-BE7C-9372F22EBD47}" destId="{25FE3FC9-3D13-4EC7-B3D1-9B02983548E4}" srcOrd="1" destOrd="0" parTransId="{8F830ED5-E556-47B8-8DC6-D0FC697E4382}" sibTransId="{FB64E44C-1700-4051-80EB-5AC67C176207}"/>
    <dgm:cxn modelId="{28EC2733-BB48-4AAE-8FB6-2C4B482C86D1}" type="presParOf" srcId="{F45E56A0-00D9-49E7-B13F-3EBD08A857C7}" destId="{A2AA1B66-15A0-4C6A-99E6-9071C57B6C74}" srcOrd="0" destOrd="0" presId="urn:microsoft.com/office/officeart/2005/8/layout/hProcess9"/>
    <dgm:cxn modelId="{C3EE3D3D-4B58-4CD4-AF39-BADE991AAE44}" type="presParOf" srcId="{F45E56A0-00D9-49E7-B13F-3EBD08A857C7}" destId="{559BC289-A1E6-46C2-896C-5D2BFE53EB09}" srcOrd="1" destOrd="0" presId="urn:microsoft.com/office/officeart/2005/8/layout/hProcess9"/>
    <dgm:cxn modelId="{39B37D0D-A8EF-48B6-A924-6D9D6A0EF522}" type="presParOf" srcId="{559BC289-A1E6-46C2-896C-5D2BFE53EB09}" destId="{630CE897-2478-4CD6-8112-D55CC3A9E70D}" srcOrd="0" destOrd="0" presId="urn:microsoft.com/office/officeart/2005/8/layout/hProcess9"/>
    <dgm:cxn modelId="{06B15C0B-5197-4A6A-B488-72F18B4B3953}" type="presParOf" srcId="{559BC289-A1E6-46C2-896C-5D2BFE53EB09}" destId="{5EA030D6-333D-4F7F-9C71-83C75C6F2893}" srcOrd="1" destOrd="0" presId="urn:microsoft.com/office/officeart/2005/8/layout/hProcess9"/>
    <dgm:cxn modelId="{1B3A37DD-A621-4D47-888E-488ABE8FF320}" type="presParOf" srcId="{559BC289-A1E6-46C2-896C-5D2BFE53EB09}" destId="{385AF1B5-5682-4599-8FCA-639F1DEC44F5}" srcOrd="2" destOrd="0" presId="urn:microsoft.com/office/officeart/2005/8/layout/hProcess9"/>
    <dgm:cxn modelId="{0F3FE4E6-118E-4DFF-BDF7-566E766FCFA4}" type="presParOf" srcId="{559BC289-A1E6-46C2-896C-5D2BFE53EB09}" destId="{78C7EACB-9C63-4F83-94F3-8E418793E6A3}" srcOrd="3" destOrd="0" presId="urn:microsoft.com/office/officeart/2005/8/layout/hProcess9"/>
    <dgm:cxn modelId="{4C030A87-0F2B-489D-BF87-2D64B47B279C}" type="presParOf" srcId="{559BC289-A1E6-46C2-896C-5D2BFE53EB09}" destId="{6844907A-1BDB-4F5D-82A6-9C5B5B758CC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E7E84D-A20A-4EC7-B624-E98965A67746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AC76618-0AA2-4B44-9350-55E77C016B49}">
      <dgm:prSet/>
      <dgm:spPr/>
      <dgm:t>
        <a:bodyPr/>
        <a:lstStyle/>
        <a:p>
          <a:pPr rtl="0"/>
          <a:r>
            <a:rPr lang="ru-RU" dirty="0" smtClean="0"/>
            <a:t>Модель системы адаптивного тестирования включает 5 блоков:</a:t>
          </a:r>
          <a:endParaRPr lang="ru-RU" dirty="0"/>
        </a:p>
      </dgm:t>
    </dgm:pt>
    <dgm:pt modelId="{A23D92DF-BA87-48B9-85EF-0F4B27DD39D0}" type="parTrans" cxnId="{807D8493-B288-4EC1-9D92-A354912B3090}">
      <dgm:prSet/>
      <dgm:spPr/>
      <dgm:t>
        <a:bodyPr/>
        <a:lstStyle/>
        <a:p>
          <a:endParaRPr lang="ru-RU"/>
        </a:p>
      </dgm:t>
    </dgm:pt>
    <dgm:pt modelId="{E52E4B15-DDFD-4E63-BADF-D88E55D4DA42}" type="sibTrans" cxnId="{807D8493-B288-4EC1-9D92-A354912B3090}">
      <dgm:prSet/>
      <dgm:spPr/>
      <dgm:t>
        <a:bodyPr/>
        <a:lstStyle/>
        <a:p>
          <a:endParaRPr lang="ru-RU"/>
        </a:p>
      </dgm:t>
    </dgm:pt>
    <dgm:pt modelId="{6941AE43-0DA8-4F7C-A6DD-1973C68BB7B8}">
      <dgm:prSet/>
      <dgm:spPr/>
      <dgm:t>
        <a:bodyPr/>
        <a:lstStyle/>
        <a:p>
          <a:pPr rtl="0"/>
          <a:r>
            <a:rPr lang="ru-RU" dirty="0" smtClean="0"/>
            <a:t>1. Диагностический блок  </a:t>
          </a:r>
          <a:endParaRPr lang="ru-RU" dirty="0"/>
        </a:p>
      </dgm:t>
    </dgm:pt>
    <dgm:pt modelId="{979B0DD9-F71E-465E-8A80-32182953A533}" type="parTrans" cxnId="{41BAE9F0-F091-478E-9DBE-DD193D496002}">
      <dgm:prSet/>
      <dgm:spPr/>
      <dgm:t>
        <a:bodyPr/>
        <a:lstStyle/>
        <a:p>
          <a:endParaRPr lang="ru-RU"/>
        </a:p>
      </dgm:t>
    </dgm:pt>
    <dgm:pt modelId="{3BAD8402-FC40-4F58-814C-9CD444B0F97F}" type="sibTrans" cxnId="{41BAE9F0-F091-478E-9DBE-DD193D496002}">
      <dgm:prSet/>
      <dgm:spPr/>
      <dgm:t>
        <a:bodyPr/>
        <a:lstStyle/>
        <a:p>
          <a:endParaRPr lang="ru-RU"/>
        </a:p>
      </dgm:t>
    </dgm:pt>
    <dgm:pt modelId="{308C310E-7238-48BB-ACB4-7635DD826E0A}">
      <dgm:prSet/>
      <dgm:spPr/>
      <dgm:t>
        <a:bodyPr/>
        <a:lstStyle/>
        <a:p>
          <a:pPr rtl="0"/>
          <a:r>
            <a:rPr lang="ru-RU" dirty="0" smtClean="0"/>
            <a:t>2. Концептуальный блок (репродуктивный уровень)</a:t>
          </a:r>
          <a:endParaRPr lang="ru-RU" dirty="0"/>
        </a:p>
      </dgm:t>
    </dgm:pt>
    <dgm:pt modelId="{8A5BBDA3-2478-4FD3-B541-BA29E8605ACF}" type="parTrans" cxnId="{FBDC042D-5B78-45A2-84BB-698A7A75ECE5}">
      <dgm:prSet/>
      <dgm:spPr/>
      <dgm:t>
        <a:bodyPr/>
        <a:lstStyle/>
        <a:p>
          <a:endParaRPr lang="ru-RU"/>
        </a:p>
      </dgm:t>
    </dgm:pt>
    <dgm:pt modelId="{F6A1B26B-3A7D-4F1E-8794-60CB7A595093}" type="sibTrans" cxnId="{FBDC042D-5B78-45A2-84BB-698A7A75ECE5}">
      <dgm:prSet/>
      <dgm:spPr/>
      <dgm:t>
        <a:bodyPr/>
        <a:lstStyle/>
        <a:p>
          <a:endParaRPr lang="ru-RU"/>
        </a:p>
      </dgm:t>
    </dgm:pt>
    <dgm:pt modelId="{91A86913-0D81-4F31-B895-2F536F8EDD5B}">
      <dgm:prSet/>
      <dgm:spPr/>
      <dgm:t>
        <a:bodyPr/>
        <a:lstStyle/>
        <a:p>
          <a:pPr rtl="0"/>
          <a:r>
            <a:rPr lang="ru-RU" dirty="0" smtClean="0"/>
            <a:t>3. Процессуальный блок (частично-продуктивный уровень)</a:t>
          </a:r>
          <a:endParaRPr lang="ru-RU" dirty="0"/>
        </a:p>
      </dgm:t>
    </dgm:pt>
    <dgm:pt modelId="{C59E7F15-6F63-4F67-9C1E-24BB72986FF5}" type="parTrans" cxnId="{CB2D3364-619D-467D-AE16-96609822EBFA}">
      <dgm:prSet/>
      <dgm:spPr/>
      <dgm:t>
        <a:bodyPr/>
        <a:lstStyle/>
        <a:p>
          <a:endParaRPr lang="ru-RU"/>
        </a:p>
      </dgm:t>
    </dgm:pt>
    <dgm:pt modelId="{948CC045-808A-4413-A105-27A9734A8935}" type="sibTrans" cxnId="{CB2D3364-619D-467D-AE16-96609822EBFA}">
      <dgm:prSet/>
      <dgm:spPr/>
      <dgm:t>
        <a:bodyPr/>
        <a:lstStyle/>
        <a:p>
          <a:endParaRPr lang="ru-RU"/>
        </a:p>
      </dgm:t>
    </dgm:pt>
    <dgm:pt modelId="{B824E3DB-73CA-40A7-945F-B1AD96540FB9}">
      <dgm:prSet/>
      <dgm:spPr/>
      <dgm:t>
        <a:bodyPr/>
        <a:lstStyle/>
        <a:p>
          <a:pPr rtl="0"/>
          <a:r>
            <a:rPr lang="ru-RU" dirty="0" smtClean="0"/>
            <a:t>4. Нормативный  (уровень ОГЭ, ЕГЭ)</a:t>
          </a:r>
          <a:endParaRPr lang="ru-RU" dirty="0"/>
        </a:p>
      </dgm:t>
    </dgm:pt>
    <dgm:pt modelId="{C35663F4-AF69-4405-9D21-47053AD18902}" type="parTrans" cxnId="{DAEAC4FF-521C-42FE-A829-2E4C2CD2F89E}">
      <dgm:prSet/>
      <dgm:spPr/>
      <dgm:t>
        <a:bodyPr/>
        <a:lstStyle/>
        <a:p>
          <a:endParaRPr lang="ru-RU"/>
        </a:p>
      </dgm:t>
    </dgm:pt>
    <dgm:pt modelId="{4F226FFA-0DC1-40CE-AFB2-DF865F196DB6}" type="sibTrans" cxnId="{DAEAC4FF-521C-42FE-A829-2E4C2CD2F89E}">
      <dgm:prSet/>
      <dgm:spPr/>
      <dgm:t>
        <a:bodyPr/>
        <a:lstStyle/>
        <a:p>
          <a:endParaRPr lang="ru-RU"/>
        </a:p>
      </dgm:t>
    </dgm:pt>
    <dgm:pt modelId="{869A60DB-EBAB-4C3F-87C8-768CD7663096}">
      <dgm:prSet/>
      <dgm:spPr/>
      <dgm:t>
        <a:bodyPr/>
        <a:lstStyle/>
        <a:p>
          <a:pPr rtl="0"/>
          <a:r>
            <a:rPr lang="ru-RU" dirty="0" smtClean="0"/>
            <a:t>5. Комбинированный (продуктивный уровень, все способы представления, тесты открытого типа))</a:t>
          </a:r>
          <a:endParaRPr lang="ru-RU" dirty="0"/>
        </a:p>
      </dgm:t>
    </dgm:pt>
    <dgm:pt modelId="{39C32536-DEC3-44DB-8009-2A6C2C3D7E2C}" type="parTrans" cxnId="{0D236E21-6390-480A-9CB9-349E58A68328}">
      <dgm:prSet/>
      <dgm:spPr/>
      <dgm:t>
        <a:bodyPr/>
        <a:lstStyle/>
        <a:p>
          <a:endParaRPr lang="ru-RU"/>
        </a:p>
      </dgm:t>
    </dgm:pt>
    <dgm:pt modelId="{1BC0F1A8-4BAC-4A52-B1EE-46A2D71ACF88}" type="sibTrans" cxnId="{0D236E21-6390-480A-9CB9-349E58A68328}">
      <dgm:prSet/>
      <dgm:spPr/>
      <dgm:t>
        <a:bodyPr/>
        <a:lstStyle/>
        <a:p>
          <a:endParaRPr lang="ru-RU"/>
        </a:p>
      </dgm:t>
    </dgm:pt>
    <dgm:pt modelId="{15155416-0717-410B-9488-11185433CEA4}" type="pres">
      <dgm:prSet presAssocID="{FAE7E84D-A20A-4EC7-B624-E98965A677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EF1A63-3767-4E1E-AFB0-FA8D259E3342}" type="pres">
      <dgm:prSet presAssocID="{3AC76618-0AA2-4B44-9350-55E77C016B49}" presName="hierRoot1" presStyleCnt="0">
        <dgm:presLayoutVars>
          <dgm:hierBranch val="init"/>
        </dgm:presLayoutVars>
      </dgm:prSet>
      <dgm:spPr/>
    </dgm:pt>
    <dgm:pt modelId="{1F5027BB-4BE0-453F-A3D3-F926E002667C}" type="pres">
      <dgm:prSet presAssocID="{3AC76618-0AA2-4B44-9350-55E77C016B49}" presName="rootComposite1" presStyleCnt="0"/>
      <dgm:spPr/>
    </dgm:pt>
    <dgm:pt modelId="{F9399BDE-0CB5-4069-983A-28B29BB23E31}" type="pres">
      <dgm:prSet presAssocID="{3AC76618-0AA2-4B44-9350-55E77C016B49}" presName="rootText1" presStyleLbl="node0" presStyleIdx="0" presStyleCnt="1" custScaleY="1799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1D3893-D8FB-4C6E-A787-D700A8BB6456}" type="pres">
      <dgm:prSet presAssocID="{3AC76618-0AA2-4B44-9350-55E77C016B4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5DEA642-4AD5-40C0-9071-23815BED1C63}" type="pres">
      <dgm:prSet presAssocID="{3AC76618-0AA2-4B44-9350-55E77C016B49}" presName="hierChild2" presStyleCnt="0"/>
      <dgm:spPr/>
    </dgm:pt>
    <dgm:pt modelId="{2A4452AA-92A4-468B-877A-7A58133EEC31}" type="pres">
      <dgm:prSet presAssocID="{979B0DD9-F71E-465E-8A80-32182953A533}" presName="Name37" presStyleLbl="parChTrans1D2" presStyleIdx="0" presStyleCnt="5"/>
      <dgm:spPr/>
      <dgm:t>
        <a:bodyPr/>
        <a:lstStyle/>
        <a:p>
          <a:endParaRPr lang="ru-RU"/>
        </a:p>
      </dgm:t>
    </dgm:pt>
    <dgm:pt modelId="{E3DE4493-9E09-427A-9C7F-152D186C4CE5}" type="pres">
      <dgm:prSet presAssocID="{6941AE43-0DA8-4F7C-A6DD-1973C68BB7B8}" presName="hierRoot2" presStyleCnt="0">
        <dgm:presLayoutVars>
          <dgm:hierBranch val="init"/>
        </dgm:presLayoutVars>
      </dgm:prSet>
      <dgm:spPr/>
    </dgm:pt>
    <dgm:pt modelId="{4603B91E-E5EA-40B4-8EE9-DD6B7018A53A}" type="pres">
      <dgm:prSet presAssocID="{6941AE43-0DA8-4F7C-A6DD-1973C68BB7B8}" presName="rootComposite" presStyleCnt="0"/>
      <dgm:spPr/>
    </dgm:pt>
    <dgm:pt modelId="{AD01393D-DBAC-4983-AD73-F3284C46110A}" type="pres">
      <dgm:prSet presAssocID="{6941AE43-0DA8-4F7C-A6DD-1973C68BB7B8}" presName="rootText" presStyleLbl="node2" presStyleIdx="0" presStyleCnt="5" custScaleX="115954" custScaleY="1605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F40A08-0E30-4C23-9CC4-0927B06DB1B1}" type="pres">
      <dgm:prSet presAssocID="{6941AE43-0DA8-4F7C-A6DD-1973C68BB7B8}" presName="rootConnector" presStyleLbl="node2" presStyleIdx="0" presStyleCnt="5"/>
      <dgm:spPr/>
      <dgm:t>
        <a:bodyPr/>
        <a:lstStyle/>
        <a:p>
          <a:endParaRPr lang="ru-RU"/>
        </a:p>
      </dgm:t>
    </dgm:pt>
    <dgm:pt modelId="{882BDF61-6524-483B-B54A-24BABB5BA98E}" type="pres">
      <dgm:prSet presAssocID="{6941AE43-0DA8-4F7C-A6DD-1973C68BB7B8}" presName="hierChild4" presStyleCnt="0"/>
      <dgm:spPr/>
    </dgm:pt>
    <dgm:pt modelId="{BD84CE1E-DF2C-447D-A3F8-0D623C9B6FCF}" type="pres">
      <dgm:prSet presAssocID="{6941AE43-0DA8-4F7C-A6DD-1973C68BB7B8}" presName="hierChild5" presStyleCnt="0"/>
      <dgm:spPr/>
    </dgm:pt>
    <dgm:pt modelId="{AA734F2D-C61D-49A0-898D-C4D7974183A6}" type="pres">
      <dgm:prSet presAssocID="{8A5BBDA3-2478-4FD3-B541-BA29E8605ACF}" presName="Name37" presStyleLbl="parChTrans1D2" presStyleIdx="1" presStyleCnt="5"/>
      <dgm:spPr/>
      <dgm:t>
        <a:bodyPr/>
        <a:lstStyle/>
        <a:p>
          <a:endParaRPr lang="ru-RU"/>
        </a:p>
      </dgm:t>
    </dgm:pt>
    <dgm:pt modelId="{D3979DDE-723E-4BEF-81AF-513A55246494}" type="pres">
      <dgm:prSet presAssocID="{308C310E-7238-48BB-ACB4-7635DD826E0A}" presName="hierRoot2" presStyleCnt="0">
        <dgm:presLayoutVars>
          <dgm:hierBranch val="init"/>
        </dgm:presLayoutVars>
      </dgm:prSet>
      <dgm:spPr/>
    </dgm:pt>
    <dgm:pt modelId="{975165D9-EF40-4A0C-83EF-03CEC1C88F4C}" type="pres">
      <dgm:prSet presAssocID="{308C310E-7238-48BB-ACB4-7635DD826E0A}" presName="rootComposite" presStyleCnt="0"/>
      <dgm:spPr/>
    </dgm:pt>
    <dgm:pt modelId="{4374A6FE-3D6C-451D-A77A-CACEB3F93AD0}" type="pres">
      <dgm:prSet presAssocID="{308C310E-7238-48BB-ACB4-7635DD826E0A}" presName="rootText" presStyleLbl="node2" presStyleIdx="1" presStyleCnt="5" custScaleX="112972" custScaleY="1631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4E9E38-2445-4CBB-93FC-6F4AA20A3690}" type="pres">
      <dgm:prSet presAssocID="{308C310E-7238-48BB-ACB4-7635DD826E0A}" presName="rootConnector" presStyleLbl="node2" presStyleIdx="1" presStyleCnt="5"/>
      <dgm:spPr/>
      <dgm:t>
        <a:bodyPr/>
        <a:lstStyle/>
        <a:p>
          <a:endParaRPr lang="ru-RU"/>
        </a:p>
      </dgm:t>
    </dgm:pt>
    <dgm:pt modelId="{58176882-FD51-4396-AD1F-A8421C12C0A5}" type="pres">
      <dgm:prSet presAssocID="{308C310E-7238-48BB-ACB4-7635DD826E0A}" presName="hierChild4" presStyleCnt="0"/>
      <dgm:spPr/>
    </dgm:pt>
    <dgm:pt modelId="{AB9DD45D-8FAD-4260-B2B7-37ED618BA625}" type="pres">
      <dgm:prSet presAssocID="{308C310E-7238-48BB-ACB4-7635DD826E0A}" presName="hierChild5" presStyleCnt="0"/>
      <dgm:spPr/>
    </dgm:pt>
    <dgm:pt modelId="{5B24E5AC-AC69-49E4-BAF3-0F3BC6FE86AA}" type="pres">
      <dgm:prSet presAssocID="{C59E7F15-6F63-4F67-9C1E-24BB72986FF5}" presName="Name37" presStyleLbl="parChTrans1D2" presStyleIdx="2" presStyleCnt="5"/>
      <dgm:spPr/>
      <dgm:t>
        <a:bodyPr/>
        <a:lstStyle/>
        <a:p>
          <a:endParaRPr lang="ru-RU"/>
        </a:p>
      </dgm:t>
    </dgm:pt>
    <dgm:pt modelId="{8EA42F33-9277-49B7-ACFA-5722CCB78BC8}" type="pres">
      <dgm:prSet presAssocID="{91A86913-0D81-4F31-B895-2F536F8EDD5B}" presName="hierRoot2" presStyleCnt="0">
        <dgm:presLayoutVars>
          <dgm:hierBranch val="init"/>
        </dgm:presLayoutVars>
      </dgm:prSet>
      <dgm:spPr/>
    </dgm:pt>
    <dgm:pt modelId="{5E0E7C7B-4A65-4EF7-BE7C-4AA4916D90E9}" type="pres">
      <dgm:prSet presAssocID="{91A86913-0D81-4F31-B895-2F536F8EDD5B}" presName="rootComposite" presStyleCnt="0"/>
      <dgm:spPr/>
    </dgm:pt>
    <dgm:pt modelId="{4F28566B-D91F-4EE3-A991-715D2249CEBE}" type="pres">
      <dgm:prSet presAssocID="{91A86913-0D81-4F31-B895-2F536F8EDD5B}" presName="rootText" presStyleLbl="node2" presStyleIdx="2" presStyleCnt="5" custScaleX="116262" custScaleY="1580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198196-8D2F-49BD-8140-E0996ED203F5}" type="pres">
      <dgm:prSet presAssocID="{91A86913-0D81-4F31-B895-2F536F8EDD5B}" presName="rootConnector" presStyleLbl="node2" presStyleIdx="2" presStyleCnt="5"/>
      <dgm:spPr/>
      <dgm:t>
        <a:bodyPr/>
        <a:lstStyle/>
        <a:p>
          <a:endParaRPr lang="ru-RU"/>
        </a:p>
      </dgm:t>
    </dgm:pt>
    <dgm:pt modelId="{27FAB383-8A9A-491F-96E6-CA17AF725E54}" type="pres">
      <dgm:prSet presAssocID="{91A86913-0D81-4F31-B895-2F536F8EDD5B}" presName="hierChild4" presStyleCnt="0"/>
      <dgm:spPr/>
    </dgm:pt>
    <dgm:pt modelId="{FB9A252F-3489-4192-ACD3-47430A69A87D}" type="pres">
      <dgm:prSet presAssocID="{91A86913-0D81-4F31-B895-2F536F8EDD5B}" presName="hierChild5" presStyleCnt="0"/>
      <dgm:spPr/>
    </dgm:pt>
    <dgm:pt modelId="{9E4FC2A8-DFD0-4B4C-9464-CDEFA3795991}" type="pres">
      <dgm:prSet presAssocID="{C35663F4-AF69-4405-9D21-47053AD18902}" presName="Name37" presStyleLbl="parChTrans1D2" presStyleIdx="3" presStyleCnt="5"/>
      <dgm:spPr/>
      <dgm:t>
        <a:bodyPr/>
        <a:lstStyle/>
        <a:p>
          <a:endParaRPr lang="ru-RU"/>
        </a:p>
      </dgm:t>
    </dgm:pt>
    <dgm:pt modelId="{14759FD6-3007-432C-8700-8E69585823D9}" type="pres">
      <dgm:prSet presAssocID="{B824E3DB-73CA-40A7-945F-B1AD96540FB9}" presName="hierRoot2" presStyleCnt="0">
        <dgm:presLayoutVars>
          <dgm:hierBranch val="init"/>
        </dgm:presLayoutVars>
      </dgm:prSet>
      <dgm:spPr/>
    </dgm:pt>
    <dgm:pt modelId="{8D10A405-7F83-4B95-872B-BA2484BF59D0}" type="pres">
      <dgm:prSet presAssocID="{B824E3DB-73CA-40A7-945F-B1AD96540FB9}" presName="rootComposite" presStyleCnt="0"/>
      <dgm:spPr/>
    </dgm:pt>
    <dgm:pt modelId="{18BD71C8-B81A-483C-BADE-055A34727053}" type="pres">
      <dgm:prSet presAssocID="{B824E3DB-73CA-40A7-945F-B1AD96540FB9}" presName="rootText" presStyleLbl="node2" presStyleIdx="3" presStyleCnt="5" custScaleY="1555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BC92C0-BF3C-4332-BB42-EF5878413B7D}" type="pres">
      <dgm:prSet presAssocID="{B824E3DB-73CA-40A7-945F-B1AD96540FB9}" presName="rootConnector" presStyleLbl="node2" presStyleIdx="3" presStyleCnt="5"/>
      <dgm:spPr/>
      <dgm:t>
        <a:bodyPr/>
        <a:lstStyle/>
        <a:p>
          <a:endParaRPr lang="ru-RU"/>
        </a:p>
      </dgm:t>
    </dgm:pt>
    <dgm:pt modelId="{93D56850-ED0E-4865-BF23-75C9E017C485}" type="pres">
      <dgm:prSet presAssocID="{B824E3DB-73CA-40A7-945F-B1AD96540FB9}" presName="hierChild4" presStyleCnt="0"/>
      <dgm:spPr/>
    </dgm:pt>
    <dgm:pt modelId="{5F37EE4D-02E9-4E6C-9DA7-BEA1E783689E}" type="pres">
      <dgm:prSet presAssocID="{B824E3DB-73CA-40A7-945F-B1AD96540FB9}" presName="hierChild5" presStyleCnt="0"/>
      <dgm:spPr/>
    </dgm:pt>
    <dgm:pt modelId="{A55C391F-3E85-4626-B82C-D69A10348F54}" type="pres">
      <dgm:prSet presAssocID="{39C32536-DEC3-44DB-8009-2A6C2C3D7E2C}" presName="Name37" presStyleLbl="parChTrans1D2" presStyleIdx="4" presStyleCnt="5"/>
      <dgm:spPr/>
      <dgm:t>
        <a:bodyPr/>
        <a:lstStyle/>
        <a:p>
          <a:endParaRPr lang="ru-RU"/>
        </a:p>
      </dgm:t>
    </dgm:pt>
    <dgm:pt modelId="{C7488963-6BA5-4B3D-9D09-D311859B7A60}" type="pres">
      <dgm:prSet presAssocID="{869A60DB-EBAB-4C3F-87C8-768CD7663096}" presName="hierRoot2" presStyleCnt="0">
        <dgm:presLayoutVars>
          <dgm:hierBranch val="init"/>
        </dgm:presLayoutVars>
      </dgm:prSet>
      <dgm:spPr/>
    </dgm:pt>
    <dgm:pt modelId="{609FE305-FEFC-42AD-BB54-0BE60C438526}" type="pres">
      <dgm:prSet presAssocID="{869A60DB-EBAB-4C3F-87C8-768CD7663096}" presName="rootComposite" presStyleCnt="0"/>
      <dgm:spPr/>
    </dgm:pt>
    <dgm:pt modelId="{6AA110D3-F207-492C-8109-FF678A8295E0}" type="pres">
      <dgm:prSet presAssocID="{869A60DB-EBAB-4C3F-87C8-768CD7663096}" presName="rootText" presStyleLbl="node2" presStyleIdx="4" presStyleCnt="5" custScaleX="116308" custScaleY="1555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54E404-072B-41BB-9583-4AF2C5D0A0BB}" type="pres">
      <dgm:prSet presAssocID="{869A60DB-EBAB-4C3F-87C8-768CD7663096}" presName="rootConnector" presStyleLbl="node2" presStyleIdx="4" presStyleCnt="5"/>
      <dgm:spPr/>
      <dgm:t>
        <a:bodyPr/>
        <a:lstStyle/>
        <a:p>
          <a:endParaRPr lang="ru-RU"/>
        </a:p>
      </dgm:t>
    </dgm:pt>
    <dgm:pt modelId="{4830AA7F-D9B4-4530-8930-6221342DD775}" type="pres">
      <dgm:prSet presAssocID="{869A60DB-EBAB-4C3F-87C8-768CD7663096}" presName="hierChild4" presStyleCnt="0"/>
      <dgm:spPr/>
    </dgm:pt>
    <dgm:pt modelId="{C41C3094-1485-4E0C-B959-5B325D4594F3}" type="pres">
      <dgm:prSet presAssocID="{869A60DB-EBAB-4C3F-87C8-768CD7663096}" presName="hierChild5" presStyleCnt="0"/>
      <dgm:spPr/>
    </dgm:pt>
    <dgm:pt modelId="{1904AB5D-1E47-4197-87F9-398CC61CA8DA}" type="pres">
      <dgm:prSet presAssocID="{3AC76618-0AA2-4B44-9350-55E77C016B49}" presName="hierChild3" presStyleCnt="0"/>
      <dgm:spPr/>
    </dgm:pt>
  </dgm:ptLst>
  <dgm:cxnLst>
    <dgm:cxn modelId="{14A16F69-9EFE-4281-8131-DBC5EC3D27F4}" type="presOf" srcId="{6941AE43-0DA8-4F7C-A6DD-1973C68BB7B8}" destId="{C8F40A08-0E30-4C23-9CC4-0927B06DB1B1}" srcOrd="1" destOrd="0" presId="urn:microsoft.com/office/officeart/2005/8/layout/orgChart1"/>
    <dgm:cxn modelId="{FBDC042D-5B78-45A2-84BB-698A7A75ECE5}" srcId="{3AC76618-0AA2-4B44-9350-55E77C016B49}" destId="{308C310E-7238-48BB-ACB4-7635DD826E0A}" srcOrd="1" destOrd="0" parTransId="{8A5BBDA3-2478-4FD3-B541-BA29E8605ACF}" sibTransId="{F6A1B26B-3A7D-4F1E-8794-60CB7A595093}"/>
    <dgm:cxn modelId="{08ACC994-C898-4C52-AC2D-C70969A730C7}" type="presOf" srcId="{B824E3DB-73CA-40A7-945F-B1AD96540FB9}" destId="{18BD71C8-B81A-483C-BADE-055A34727053}" srcOrd="0" destOrd="0" presId="urn:microsoft.com/office/officeart/2005/8/layout/orgChart1"/>
    <dgm:cxn modelId="{BEC8A071-55BE-4B5C-9EFB-6BDF6C6399ED}" type="presOf" srcId="{C35663F4-AF69-4405-9D21-47053AD18902}" destId="{9E4FC2A8-DFD0-4B4C-9464-CDEFA3795991}" srcOrd="0" destOrd="0" presId="urn:microsoft.com/office/officeart/2005/8/layout/orgChart1"/>
    <dgm:cxn modelId="{FBE21C7B-E799-4EA0-A923-AFC74876A5A3}" type="presOf" srcId="{C59E7F15-6F63-4F67-9C1E-24BB72986FF5}" destId="{5B24E5AC-AC69-49E4-BAF3-0F3BC6FE86AA}" srcOrd="0" destOrd="0" presId="urn:microsoft.com/office/officeart/2005/8/layout/orgChart1"/>
    <dgm:cxn modelId="{CB2D3364-619D-467D-AE16-96609822EBFA}" srcId="{3AC76618-0AA2-4B44-9350-55E77C016B49}" destId="{91A86913-0D81-4F31-B895-2F536F8EDD5B}" srcOrd="2" destOrd="0" parTransId="{C59E7F15-6F63-4F67-9C1E-24BB72986FF5}" sibTransId="{948CC045-808A-4413-A105-27A9734A8935}"/>
    <dgm:cxn modelId="{AD9AA1E7-0D08-47A1-8E29-E3FB14B0E090}" type="presOf" srcId="{B824E3DB-73CA-40A7-945F-B1AD96540FB9}" destId="{4DBC92C0-BF3C-4332-BB42-EF5878413B7D}" srcOrd="1" destOrd="0" presId="urn:microsoft.com/office/officeart/2005/8/layout/orgChart1"/>
    <dgm:cxn modelId="{89DBF609-5026-4BE6-9FFD-03AD830BAA90}" type="presOf" srcId="{869A60DB-EBAB-4C3F-87C8-768CD7663096}" destId="{6AA110D3-F207-492C-8109-FF678A8295E0}" srcOrd="0" destOrd="0" presId="urn:microsoft.com/office/officeart/2005/8/layout/orgChart1"/>
    <dgm:cxn modelId="{F2F258C9-F24B-44B6-96E5-B88B15779705}" type="presOf" srcId="{3AC76618-0AA2-4B44-9350-55E77C016B49}" destId="{F9399BDE-0CB5-4069-983A-28B29BB23E31}" srcOrd="0" destOrd="0" presId="urn:microsoft.com/office/officeart/2005/8/layout/orgChart1"/>
    <dgm:cxn modelId="{807D8493-B288-4EC1-9D92-A354912B3090}" srcId="{FAE7E84D-A20A-4EC7-B624-E98965A67746}" destId="{3AC76618-0AA2-4B44-9350-55E77C016B49}" srcOrd="0" destOrd="0" parTransId="{A23D92DF-BA87-48B9-85EF-0F4B27DD39D0}" sibTransId="{E52E4B15-DDFD-4E63-BADF-D88E55D4DA42}"/>
    <dgm:cxn modelId="{DEEE05B6-3CA2-4D80-AFCE-9B69C2665888}" type="presOf" srcId="{308C310E-7238-48BB-ACB4-7635DD826E0A}" destId="{4374A6FE-3D6C-451D-A77A-CACEB3F93AD0}" srcOrd="0" destOrd="0" presId="urn:microsoft.com/office/officeart/2005/8/layout/orgChart1"/>
    <dgm:cxn modelId="{9445F7F9-050F-4B24-B7F0-532BD11A1CB8}" type="presOf" srcId="{8A5BBDA3-2478-4FD3-B541-BA29E8605ACF}" destId="{AA734F2D-C61D-49A0-898D-C4D7974183A6}" srcOrd="0" destOrd="0" presId="urn:microsoft.com/office/officeart/2005/8/layout/orgChart1"/>
    <dgm:cxn modelId="{DAEAC4FF-521C-42FE-A829-2E4C2CD2F89E}" srcId="{3AC76618-0AA2-4B44-9350-55E77C016B49}" destId="{B824E3DB-73CA-40A7-945F-B1AD96540FB9}" srcOrd="3" destOrd="0" parTransId="{C35663F4-AF69-4405-9D21-47053AD18902}" sibTransId="{4F226FFA-0DC1-40CE-AFB2-DF865F196DB6}"/>
    <dgm:cxn modelId="{6E4DE796-F37F-4E5E-8096-8A80CBE184D7}" type="presOf" srcId="{308C310E-7238-48BB-ACB4-7635DD826E0A}" destId="{324E9E38-2445-4CBB-93FC-6F4AA20A3690}" srcOrd="1" destOrd="0" presId="urn:microsoft.com/office/officeart/2005/8/layout/orgChart1"/>
    <dgm:cxn modelId="{2A80B5F0-743B-442C-943C-3B24CCD4DFF6}" type="presOf" srcId="{979B0DD9-F71E-465E-8A80-32182953A533}" destId="{2A4452AA-92A4-468B-877A-7A58133EEC31}" srcOrd="0" destOrd="0" presId="urn:microsoft.com/office/officeart/2005/8/layout/orgChart1"/>
    <dgm:cxn modelId="{54F5D9D7-F5FC-474D-93A3-87EB7F27BFEF}" type="presOf" srcId="{FAE7E84D-A20A-4EC7-B624-E98965A67746}" destId="{15155416-0717-410B-9488-11185433CEA4}" srcOrd="0" destOrd="0" presId="urn:microsoft.com/office/officeart/2005/8/layout/orgChart1"/>
    <dgm:cxn modelId="{41BAE9F0-F091-478E-9DBE-DD193D496002}" srcId="{3AC76618-0AA2-4B44-9350-55E77C016B49}" destId="{6941AE43-0DA8-4F7C-A6DD-1973C68BB7B8}" srcOrd="0" destOrd="0" parTransId="{979B0DD9-F71E-465E-8A80-32182953A533}" sibTransId="{3BAD8402-FC40-4F58-814C-9CD444B0F97F}"/>
    <dgm:cxn modelId="{0D236E21-6390-480A-9CB9-349E58A68328}" srcId="{3AC76618-0AA2-4B44-9350-55E77C016B49}" destId="{869A60DB-EBAB-4C3F-87C8-768CD7663096}" srcOrd="4" destOrd="0" parTransId="{39C32536-DEC3-44DB-8009-2A6C2C3D7E2C}" sibTransId="{1BC0F1A8-4BAC-4A52-B1EE-46A2D71ACF88}"/>
    <dgm:cxn modelId="{9E31A235-F4D1-43E8-B28D-D77C21F26CBD}" type="presOf" srcId="{3AC76618-0AA2-4B44-9350-55E77C016B49}" destId="{381D3893-D8FB-4C6E-A787-D700A8BB6456}" srcOrd="1" destOrd="0" presId="urn:microsoft.com/office/officeart/2005/8/layout/orgChart1"/>
    <dgm:cxn modelId="{722F533F-2A7C-4B23-BDB6-FCBEEB401A74}" type="presOf" srcId="{869A60DB-EBAB-4C3F-87C8-768CD7663096}" destId="{4254E404-072B-41BB-9583-4AF2C5D0A0BB}" srcOrd="1" destOrd="0" presId="urn:microsoft.com/office/officeart/2005/8/layout/orgChart1"/>
    <dgm:cxn modelId="{8D60EB71-3380-4661-91F2-1081BC6DFFFD}" type="presOf" srcId="{39C32536-DEC3-44DB-8009-2A6C2C3D7E2C}" destId="{A55C391F-3E85-4626-B82C-D69A10348F54}" srcOrd="0" destOrd="0" presId="urn:microsoft.com/office/officeart/2005/8/layout/orgChart1"/>
    <dgm:cxn modelId="{EEF6EE76-8901-4F97-A93A-E81050F549BD}" type="presOf" srcId="{91A86913-0D81-4F31-B895-2F536F8EDD5B}" destId="{4F28566B-D91F-4EE3-A991-715D2249CEBE}" srcOrd="0" destOrd="0" presId="urn:microsoft.com/office/officeart/2005/8/layout/orgChart1"/>
    <dgm:cxn modelId="{152EBDBD-912C-4F9D-A8AD-4DD6BE8FF610}" type="presOf" srcId="{91A86913-0D81-4F31-B895-2F536F8EDD5B}" destId="{DF198196-8D2F-49BD-8140-E0996ED203F5}" srcOrd="1" destOrd="0" presId="urn:microsoft.com/office/officeart/2005/8/layout/orgChart1"/>
    <dgm:cxn modelId="{2C7E2F17-C053-4C81-9F75-F4EA61C52176}" type="presOf" srcId="{6941AE43-0DA8-4F7C-A6DD-1973C68BB7B8}" destId="{AD01393D-DBAC-4983-AD73-F3284C46110A}" srcOrd="0" destOrd="0" presId="urn:microsoft.com/office/officeart/2005/8/layout/orgChart1"/>
    <dgm:cxn modelId="{98EBD8BE-F226-4631-97DE-A399B5EE4723}" type="presParOf" srcId="{15155416-0717-410B-9488-11185433CEA4}" destId="{FDEF1A63-3767-4E1E-AFB0-FA8D259E3342}" srcOrd="0" destOrd="0" presId="urn:microsoft.com/office/officeart/2005/8/layout/orgChart1"/>
    <dgm:cxn modelId="{5D03A383-EF0F-48C3-924F-8EAA99C25109}" type="presParOf" srcId="{FDEF1A63-3767-4E1E-AFB0-FA8D259E3342}" destId="{1F5027BB-4BE0-453F-A3D3-F926E002667C}" srcOrd="0" destOrd="0" presId="urn:microsoft.com/office/officeart/2005/8/layout/orgChart1"/>
    <dgm:cxn modelId="{12239268-9D45-4D39-B54C-8733192060AF}" type="presParOf" srcId="{1F5027BB-4BE0-453F-A3D3-F926E002667C}" destId="{F9399BDE-0CB5-4069-983A-28B29BB23E31}" srcOrd="0" destOrd="0" presId="urn:microsoft.com/office/officeart/2005/8/layout/orgChart1"/>
    <dgm:cxn modelId="{A59E4566-A99C-4D6B-B180-1CB31ED4C4C7}" type="presParOf" srcId="{1F5027BB-4BE0-453F-A3D3-F926E002667C}" destId="{381D3893-D8FB-4C6E-A787-D700A8BB6456}" srcOrd="1" destOrd="0" presId="urn:microsoft.com/office/officeart/2005/8/layout/orgChart1"/>
    <dgm:cxn modelId="{5C0F845E-BFEA-40D8-8D71-240BE6E2858B}" type="presParOf" srcId="{FDEF1A63-3767-4E1E-AFB0-FA8D259E3342}" destId="{75DEA642-4AD5-40C0-9071-23815BED1C63}" srcOrd="1" destOrd="0" presId="urn:microsoft.com/office/officeart/2005/8/layout/orgChart1"/>
    <dgm:cxn modelId="{B47ED5C4-718F-4825-A4BA-9B88DCD07B65}" type="presParOf" srcId="{75DEA642-4AD5-40C0-9071-23815BED1C63}" destId="{2A4452AA-92A4-468B-877A-7A58133EEC31}" srcOrd="0" destOrd="0" presId="urn:microsoft.com/office/officeart/2005/8/layout/orgChart1"/>
    <dgm:cxn modelId="{64CED8A3-EEBA-457B-BA85-AEF1D2B3477C}" type="presParOf" srcId="{75DEA642-4AD5-40C0-9071-23815BED1C63}" destId="{E3DE4493-9E09-427A-9C7F-152D186C4CE5}" srcOrd="1" destOrd="0" presId="urn:microsoft.com/office/officeart/2005/8/layout/orgChart1"/>
    <dgm:cxn modelId="{56E78D78-7103-4D4A-B8C3-402F66B568D2}" type="presParOf" srcId="{E3DE4493-9E09-427A-9C7F-152D186C4CE5}" destId="{4603B91E-E5EA-40B4-8EE9-DD6B7018A53A}" srcOrd="0" destOrd="0" presId="urn:microsoft.com/office/officeart/2005/8/layout/orgChart1"/>
    <dgm:cxn modelId="{4837E5F1-B3D9-430E-B545-E4EFB01D2AAA}" type="presParOf" srcId="{4603B91E-E5EA-40B4-8EE9-DD6B7018A53A}" destId="{AD01393D-DBAC-4983-AD73-F3284C46110A}" srcOrd="0" destOrd="0" presId="urn:microsoft.com/office/officeart/2005/8/layout/orgChart1"/>
    <dgm:cxn modelId="{2DB9CFEF-BCB9-43D5-B93F-593E163B5442}" type="presParOf" srcId="{4603B91E-E5EA-40B4-8EE9-DD6B7018A53A}" destId="{C8F40A08-0E30-4C23-9CC4-0927B06DB1B1}" srcOrd="1" destOrd="0" presId="urn:microsoft.com/office/officeart/2005/8/layout/orgChart1"/>
    <dgm:cxn modelId="{42E1D59B-C9A4-4DF4-8DBE-5E7FE6BB93FC}" type="presParOf" srcId="{E3DE4493-9E09-427A-9C7F-152D186C4CE5}" destId="{882BDF61-6524-483B-B54A-24BABB5BA98E}" srcOrd="1" destOrd="0" presId="urn:microsoft.com/office/officeart/2005/8/layout/orgChart1"/>
    <dgm:cxn modelId="{1E861100-E529-4614-B00F-E5BE5D32B565}" type="presParOf" srcId="{E3DE4493-9E09-427A-9C7F-152D186C4CE5}" destId="{BD84CE1E-DF2C-447D-A3F8-0D623C9B6FCF}" srcOrd="2" destOrd="0" presId="urn:microsoft.com/office/officeart/2005/8/layout/orgChart1"/>
    <dgm:cxn modelId="{711D9F44-920A-47EF-A9C7-88348B32C60C}" type="presParOf" srcId="{75DEA642-4AD5-40C0-9071-23815BED1C63}" destId="{AA734F2D-C61D-49A0-898D-C4D7974183A6}" srcOrd="2" destOrd="0" presId="urn:microsoft.com/office/officeart/2005/8/layout/orgChart1"/>
    <dgm:cxn modelId="{42D90AE6-E4AF-44F7-94AF-8FF240EAB586}" type="presParOf" srcId="{75DEA642-4AD5-40C0-9071-23815BED1C63}" destId="{D3979DDE-723E-4BEF-81AF-513A55246494}" srcOrd="3" destOrd="0" presId="urn:microsoft.com/office/officeart/2005/8/layout/orgChart1"/>
    <dgm:cxn modelId="{14FBDE36-80B0-46F8-A45E-6E872B06349E}" type="presParOf" srcId="{D3979DDE-723E-4BEF-81AF-513A55246494}" destId="{975165D9-EF40-4A0C-83EF-03CEC1C88F4C}" srcOrd="0" destOrd="0" presId="urn:microsoft.com/office/officeart/2005/8/layout/orgChart1"/>
    <dgm:cxn modelId="{D92328DC-DE94-4A66-8290-3844744662A5}" type="presParOf" srcId="{975165D9-EF40-4A0C-83EF-03CEC1C88F4C}" destId="{4374A6FE-3D6C-451D-A77A-CACEB3F93AD0}" srcOrd="0" destOrd="0" presId="urn:microsoft.com/office/officeart/2005/8/layout/orgChart1"/>
    <dgm:cxn modelId="{CA694CDF-0526-46FD-81D3-A809F7FF6C3C}" type="presParOf" srcId="{975165D9-EF40-4A0C-83EF-03CEC1C88F4C}" destId="{324E9E38-2445-4CBB-93FC-6F4AA20A3690}" srcOrd="1" destOrd="0" presId="urn:microsoft.com/office/officeart/2005/8/layout/orgChart1"/>
    <dgm:cxn modelId="{39421425-928D-400F-82FD-C9DA59C6CC2D}" type="presParOf" srcId="{D3979DDE-723E-4BEF-81AF-513A55246494}" destId="{58176882-FD51-4396-AD1F-A8421C12C0A5}" srcOrd="1" destOrd="0" presId="urn:microsoft.com/office/officeart/2005/8/layout/orgChart1"/>
    <dgm:cxn modelId="{356DCE11-F17E-41B1-B4E2-6EAD15FEBE81}" type="presParOf" srcId="{D3979DDE-723E-4BEF-81AF-513A55246494}" destId="{AB9DD45D-8FAD-4260-B2B7-37ED618BA625}" srcOrd="2" destOrd="0" presId="urn:microsoft.com/office/officeart/2005/8/layout/orgChart1"/>
    <dgm:cxn modelId="{EAE13710-D3D5-4C60-8B36-B0D9C82026A1}" type="presParOf" srcId="{75DEA642-4AD5-40C0-9071-23815BED1C63}" destId="{5B24E5AC-AC69-49E4-BAF3-0F3BC6FE86AA}" srcOrd="4" destOrd="0" presId="urn:microsoft.com/office/officeart/2005/8/layout/orgChart1"/>
    <dgm:cxn modelId="{C3962E5E-D5DC-4DAA-BB80-BF9D6568FEE8}" type="presParOf" srcId="{75DEA642-4AD5-40C0-9071-23815BED1C63}" destId="{8EA42F33-9277-49B7-ACFA-5722CCB78BC8}" srcOrd="5" destOrd="0" presId="urn:microsoft.com/office/officeart/2005/8/layout/orgChart1"/>
    <dgm:cxn modelId="{63A1FA2E-8095-4B2A-9D85-826B003400E1}" type="presParOf" srcId="{8EA42F33-9277-49B7-ACFA-5722CCB78BC8}" destId="{5E0E7C7B-4A65-4EF7-BE7C-4AA4916D90E9}" srcOrd="0" destOrd="0" presId="urn:microsoft.com/office/officeart/2005/8/layout/orgChart1"/>
    <dgm:cxn modelId="{57F102F8-8ECE-4179-A87C-2DEBB98459F9}" type="presParOf" srcId="{5E0E7C7B-4A65-4EF7-BE7C-4AA4916D90E9}" destId="{4F28566B-D91F-4EE3-A991-715D2249CEBE}" srcOrd="0" destOrd="0" presId="urn:microsoft.com/office/officeart/2005/8/layout/orgChart1"/>
    <dgm:cxn modelId="{6A85149D-B637-4B01-8303-468CBC548C58}" type="presParOf" srcId="{5E0E7C7B-4A65-4EF7-BE7C-4AA4916D90E9}" destId="{DF198196-8D2F-49BD-8140-E0996ED203F5}" srcOrd="1" destOrd="0" presId="urn:microsoft.com/office/officeart/2005/8/layout/orgChart1"/>
    <dgm:cxn modelId="{A7528161-9C1C-4584-94AF-55E159CA9409}" type="presParOf" srcId="{8EA42F33-9277-49B7-ACFA-5722CCB78BC8}" destId="{27FAB383-8A9A-491F-96E6-CA17AF725E54}" srcOrd="1" destOrd="0" presId="urn:microsoft.com/office/officeart/2005/8/layout/orgChart1"/>
    <dgm:cxn modelId="{05C6B596-17FE-4407-84F0-9492B193BB6F}" type="presParOf" srcId="{8EA42F33-9277-49B7-ACFA-5722CCB78BC8}" destId="{FB9A252F-3489-4192-ACD3-47430A69A87D}" srcOrd="2" destOrd="0" presId="urn:microsoft.com/office/officeart/2005/8/layout/orgChart1"/>
    <dgm:cxn modelId="{B0618155-958B-46FE-87A2-4A21DF728B83}" type="presParOf" srcId="{75DEA642-4AD5-40C0-9071-23815BED1C63}" destId="{9E4FC2A8-DFD0-4B4C-9464-CDEFA3795991}" srcOrd="6" destOrd="0" presId="urn:microsoft.com/office/officeart/2005/8/layout/orgChart1"/>
    <dgm:cxn modelId="{5B7065D7-74F7-4B1B-8C19-32148D5F37C2}" type="presParOf" srcId="{75DEA642-4AD5-40C0-9071-23815BED1C63}" destId="{14759FD6-3007-432C-8700-8E69585823D9}" srcOrd="7" destOrd="0" presId="urn:microsoft.com/office/officeart/2005/8/layout/orgChart1"/>
    <dgm:cxn modelId="{2FF35325-1509-48F3-9095-40F248D45D50}" type="presParOf" srcId="{14759FD6-3007-432C-8700-8E69585823D9}" destId="{8D10A405-7F83-4B95-872B-BA2484BF59D0}" srcOrd="0" destOrd="0" presId="urn:microsoft.com/office/officeart/2005/8/layout/orgChart1"/>
    <dgm:cxn modelId="{8CD74DCA-7338-44DB-A483-C7E8B80F0C2C}" type="presParOf" srcId="{8D10A405-7F83-4B95-872B-BA2484BF59D0}" destId="{18BD71C8-B81A-483C-BADE-055A34727053}" srcOrd="0" destOrd="0" presId="urn:microsoft.com/office/officeart/2005/8/layout/orgChart1"/>
    <dgm:cxn modelId="{19444486-65F9-4255-8D03-F4F205295546}" type="presParOf" srcId="{8D10A405-7F83-4B95-872B-BA2484BF59D0}" destId="{4DBC92C0-BF3C-4332-BB42-EF5878413B7D}" srcOrd="1" destOrd="0" presId="urn:microsoft.com/office/officeart/2005/8/layout/orgChart1"/>
    <dgm:cxn modelId="{8DF5E6D2-75D9-4EA8-ACE8-42E15594A8B9}" type="presParOf" srcId="{14759FD6-3007-432C-8700-8E69585823D9}" destId="{93D56850-ED0E-4865-BF23-75C9E017C485}" srcOrd="1" destOrd="0" presId="urn:microsoft.com/office/officeart/2005/8/layout/orgChart1"/>
    <dgm:cxn modelId="{DBA0C451-B330-4928-A38F-D22860B34942}" type="presParOf" srcId="{14759FD6-3007-432C-8700-8E69585823D9}" destId="{5F37EE4D-02E9-4E6C-9DA7-BEA1E783689E}" srcOrd="2" destOrd="0" presId="urn:microsoft.com/office/officeart/2005/8/layout/orgChart1"/>
    <dgm:cxn modelId="{117E76D0-5FFF-41B4-A2A2-3E05D0CBE630}" type="presParOf" srcId="{75DEA642-4AD5-40C0-9071-23815BED1C63}" destId="{A55C391F-3E85-4626-B82C-D69A10348F54}" srcOrd="8" destOrd="0" presId="urn:microsoft.com/office/officeart/2005/8/layout/orgChart1"/>
    <dgm:cxn modelId="{49E726F6-210F-4054-B22D-3369021175B4}" type="presParOf" srcId="{75DEA642-4AD5-40C0-9071-23815BED1C63}" destId="{C7488963-6BA5-4B3D-9D09-D311859B7A60}" srcOrd="9" destOrd="0" presId="urn:microsoft.com/office/officeart/2005/8/layout/orgChart1"/>
    <dgm:cxn modelId="{CF7B0180-3020-476A-85BF-A581B48E9A45}" type="presParOf" srcId="{C7488963-6BA5-4B3D-9D09-D311859B7A60}" destId="{609FE305-FEFC-42AD-BB54-0BE60C438526}" srcOrd="0" destOrd="0" presId="urn:microsoft.com/office/officeart/2005/8/layout/orgChart1"/>
    <dgm:cxn modelId="{7F547732-9F9F-470C-9200-2E5A2B5B262D}" type="presParOf" srcId="{609FE305-FEFC-42AD-BB54-0BE60C438526}" destId="{6AA110D3-F207-492C-8109-FF678A8295E0}" srcOrd="0" destOrd="0" presId="urn:microsoft.com/office/officeart/2005/8/layout/orgChart1"/>
    <dgm:cxn modelId="{72592404-DCBC-45AB-99C4-30EA4EC2F6E1}" type="presParOf" srcId="{609FE305-FEFC-42AD-BB54-0BE60C438526}" destId="{4254E404-072B-41BB-9583-4AF2C5D0A0BB}" srcOrd="1" destOrd="0" presId="urn:microsoft.com/office/officeart/2005/8/layout/orgChart1"/>
    <dgm:cxn modelId="{CA660F5B-7159-4916-94FF-8FCB90F23368}" type="presParOf" srcId="{C7488963-6BA5-4B3D-9D09-D311859B7A60}" destId="{4830AA7F-D9B4-4530-8930-6221342DD775}" srcOrd="1" destOrd="0" presId="urn:microsoft.com/office/officeart/2005/8/layout/orgChart1"/>
    <dgm:cxn modelId="{62B9F47B-9139-4E22-9120-61F90E07C910}" type="presParOf" srcId="{C7488963-6BA5-4B3D-9D09-D311859B7A60}" destId="{C41C3094-1485-4E0C-B959-5B325D4594F3}" srcOrd="2" destOrd="0" presId="urn:microsoft.com/office/officeart/2005/8/layout/orgChart1"/>
    <dgm:cxn modelId="{72EB9C7B-1910-470D-8C1B-08933EFD2D0A}" type="presParOf" srcId="{FDEF1A63-3767-4E1E-AFB0-FA8D259E3342}" destId="{1904AB5D-1E47-4197-87F9-398CC61CA8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8A790-DFFA-4EC5-A2E9-41891F2715B0}">
      <dsp:nvSpPr>
        <dsp:cNvPr id="0" name=""/>
        <dsp:cNvSpPr/>
      </dsp:nvSpPr>
      <dsp:spPr>
        <a:xfrm rot="10800000">
          <a:off x="2065163" y="728"/>
          <a:ext cx="7616951" cy="58643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601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Наталья Семеновна Подходова, д.п.н., профессор, РГПУ им. А. И. Герцена</a:t>
          </a:r>
          <a:endParaRPr lang="ru-RU" sz="1700" kern="1200"/>
        </a:p>
      </dsp:txBody>
      <dsp:txXfrm rot="10800000">
        <a:off x="2211771" y="728"/>
        <a:ext cx="7470343" cy="586433"/>
      </dsp:txXfrm>
    </dsp:sp>
    <dsp:sp modelId="{8E772722-EFA3-40D3-A18D-98E8859D39D7}">
      <dsp:nvSpPr>
        <dsp:cNvPr id="0" name=""/>
        <dsp:cNvSpPr/>
      </dsp:nvSpPr>
      <dsp:spPr>
        <a:xfrm>
          <a:off x="1771947" y="728"/>
          <a:ext cx="586433" cy="586433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84B78-7523-4442-A062-26E382971C91}">
      <dsp:nvSpPr>
        <dsp:cNvPr id="0" name=""/>
        <dsp:cNvSpPr/>
      </dsp:nvSpPr>
      <dsp:spPr>
        <a:xfrm rot="10800000">
          <a:off x="2065163" y="753418"/>
          <a:ext cx="7616951" cy="586433"/>
        </a:xfrm>
        <a:prstGeom prst="homePlate">
          <a:avLst/>
        </a:prstGeom>
        <a:solidFill>
          <a:schemeClr val="accent3">
            <a:hueOff val="-282838"/>
            <a:satOff val="1285"/>
            <a:lumOff val="-1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601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Ларченкова Людмила Анатольевна, д.п.н., член – корр. РАО, РГПУ им. А. И. Герцена</a:t>
          </a:r>
          <a:endParaRPr lang="ru-RU" sz="1700" kern="1200"/>
        </a:p>
      </dsp:txBody>
      <dsp:txXfrm rot="10800000">
        <a:off x="2211771" y="753418"/>
        <a:ext cx="7470343" cy="586433"/>
      </dsp:txXfrm>
    </dsp:sp>
    <dsp:sp modelId="{23A80962-26F4-4DD8-A8D6-787D5472593C}">
      <dsp:nvSpPr>
        <dsp:cNvPr id="0" name=""/>
        <dsp:cNvSpPr/>
      </dsp:nvSpPr>
      <dsp:spPr>
        <a:xfrm>
          <a:off x="1771947" y="753418"/>
          <a:ext cx="586433" cy="586433"/>
        </a:xfrm>
        <a:prstGeom prst="ellipse">
          <a:avLst/>
        </a:prstGeom>
        <a:solidFill>
          <a:schemeClr val="accent3">
            <a:tint val="50000"/>
            <a:hueOff val="-290318"/>
            <a:satOff val="-187"/>
            <a:lumOff val="-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F0CC0-469D-4F79-AD8B-287CCFD3E626}">
      <dsp:nvSpPr>
        <dsp:cNvPr id="0" name=""/>
        <dsp:cNvSpPr/>
      </dsp:nvSpPr>
      <dsp:spPr>
        <a:xfrm rot="10800000">
          <a:off x="2065163" y="1506107"/>
          <a:ext cx="7616951" cy="586433"/>
        </a:xfrm>
        <a:prstGeom prst="homePlate">
          <a:avLst/>
        </a:prstGeom>
        <a:solidFill>
          <a:schemeClr val="accent3">
            <a:hueOff val="-565677"/>
            <a:satOff val="2570"/>
            <a:lumOff val="-2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601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Готская Ирина Борисовна, д.п.н., профессор, РГПУ им. А. И. Герцена</a:t>
          </a:r>
          <a:endParaRPr lang="ru-RU" sz="1700" kern="1200"/>
        </a:p>
      </dsp:txBody>
      <dsp:txXfrm rot="10800000">
        <a:off x="2211771" y="1506107"/>
        <a:ext cx="7470343" cy="586433"/>
      </dsp:txXfrm>
    </dsp:sp>
    <dsp:sp modelId="{E631FDB1-B1BD-4BF3-9C9A-952C200AAA01}">
      <dsp:nvSpPr>
        <dsp:cNvPr id="0" name=""/>
        <dsp:cNvSpPr/>
      </dsp:nvSpPr>
      <dsp:spPr>
        <a:xfrm>
          <a:off x="1771947" y="1506107"/>
          <a:ext cx="586433" cy="586433"/>
        </a:xfrm>
        <a:prstGeom prst="ellipse">
          <a:avLst/>
        </a:prstGeom>
        <a:solidFill>
          <a:schemeClr val="accent3">
            <a:tint val="50000"/>
            <a:hueOff val="-580637"/>
            <a:satOff val="-374"/>
            <a:lumOff val="-7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917B2-82DF-45F4-9742-649DAE5FA34D}">
      <dsp:nvSpPr>
        <dsp:cNvPr id="0" name=""/>
        <dsp:cNvSpPr/>
      </dsp:nvSpPr>
      <dsp:spPr>
        <a:xfrm rot="10800000">
          <a:off x="2065163" y="2258796"/>
          <a:ext cx="7616951" cy="586433"/>
        </a:xfrm>
        <a:prstGeom prst="homePlate">
          <a:avLst/>
        </a:prstGeom>
        <a:solidFill>
          <a:schemeClr val="accent3">
            <a:hueOff val="-848515"/>
            <a:satOff val="3855"/>
            <a:lumOff val="-4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601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Макаренко Сергей Валентинович, д.х.н., РГПУ им. А. И. Герцена</a:t>
          </a:r>
          <a:endParaRPr lang="ru-RU" sz="1700" kern="1200"/>
        </a:p>
      </dsp:txBody>
      <dsp:txXfrm rot="10800000">
        <a:off x="2211771" y="2258796"/>
        <a:ext cx="7470343" cy="586433"/>
      </dsp:txXfrm>
    </dsp:sp>
    <dsp:sp modelId="{C12B5AD9-0017-42C5-A994-082C27F96881}">
      <dsp:nvSpPr>
        <dsp:cNvPr id="0" name=""/>
        <dsp:cNvSpPr/>
      </dsp:nvSpPr>
      <dsp:spPr>
        <a:xfrm>
          <a:off x="1771947" y="2258796"/>
          <a:ext cx="586433" cy="586433"/>
        </a:xfrm>
        <a:prstGeom prst="ellipse">
          <a:avLst/>
        </a:prstGeom>
        <a:solidFill>
          <a:schemeClr val="accent3">
            <a:tint val="50000"/>
            <a:hueOff val="-870955"/>
            <a:satOff val="-561"/>
            <a:lumOff val="-10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6C4A8-8DA7-41F2-BCF1-C0B4FCF86DD4}">
      <dsp:nvSpPr>
        <dsp:cNvPr id="0" name=""/>
        <dsp:cNvSpPr/>
      </dsp:nvSpPr>
      <dsp:spPr>
        <a:xfrm rot="10800000">
          <a:off x="2065163" y="3011486"/>
          <a:ext cx="7616951" cy="586433"/>
        </a:xfrm>
        <a:prstGeom prst="homePlate">
          <a:avLst/>
        </a:prstGeom>
        <a:solidFill>
          <a:schemeClr val="accent3">
            <a:hueOff val="-1131354"/>
            <a:satOff val="5140"/>
            <a:lumOff val="-5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601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Орлова Анна Валерьевна, к.пс.н., РГПУ им. А. И. Герцена</a:t>
          </a:r>
          <a:endParaRPr lang="ru-RU" sz="1700" kern="1200"/>
        </a:p>
      </dsp:txBody>
      <dsp:txXfrm rot="10800000">
        <a:off x="2211771" y="3011486"/>
        <a:ext cx="7470343" cy="586433"/>
      </dsp:txXfrm>
    </dsp:sp>
    <dsp:sp modelId="{E929DAC3-E433-4E0D-94D0-79AFF08C10A2}">
      <dsp:nvSpPr>
        <dsp:cNvPr id="0" name=""/>
        <dsp:cNvSpPr/>
      </dsp:nvSpPr>
      <dsp:spPr>
        <a:xfrm>
          <a:off x="1771947" y="3011486"/>
          <a:ext cx="586433" cy="586433"/>
        </a:xfrm>
        <a:prstGeom prst="ellipse">
          <a:avLst/>
        </a:prstGeom>
        <a:solidFill>
          <a:schemeClr val="accent3">
            <a:tint val="50000"/>
            <a:hueOff val="-1161274"/>
            <a:satOff val="-748"/>
            <a:lumOff val="-14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2FD42-0CA6-4FDA-B3D3-32C68CB448D6}">
      <dsp:nvSpPr>
        <dsp:cNvPr id="0" name=""/>
        <dsp:cNvSpPr/>
      </dsp:nvSpPr>
      <dsp:spPr>
        <a:xfrm rot="10800000">
          <a:off x="2065163" y="3764175"/>
          <a:ext cx="7616951" cy="586433"/>
        </a:xfrm>
        <a:prstGeom prst="homePlate">
          <a:avLst/>
        </a:prstGeom>
        <a:solidFill>
          <a:schemeClr val="accent3">
            <a:hueOff val="-1414192"/>
            <a:satOff val="6425"/>
            <a:lumOff val="-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8601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Родионова Марина Семеновна, к.п.н., Военно-космическая академия им. А.Ф. Можайского </a:t>
          </a:r>
          <a:endParaRPr lang="ru-RU" sz="1700" kern="1200"/>
        </a:p>
      </dsp:txBody>
      <dsp:txXfrm rot="10800000">
        <a:off x="2211771" y="3764175"/>
        <a:ext cx="7470343" cy="586433"/>
      </dsp:txXfrm>
    </dsp:sp>
    <dsp:sp modelId="{28C9BB71-1D86-4D39-9485-723866787DE4}">
      <dsp:nvSpPr>
        <dsp:cNvPr id="0" name=""/>
        <dsp:cNvSpPr/>
      </dsp:nvSpPr>
      <dsp:spPr>
        <a:xfrm>
          <a:off x="1771947" y="3764175"/>
          <a:ext cx="586433" cy="586433"/>
        </a:xfrm>
        <a:prstGeom prst="ellipse">
          <a:avLst/>
        </a:prstGeom>
        <a:solidFill>
          <a:schemeClr val="accent3">
            <a:tint val="50000"/>
            <a:hueOff val="-1451592"/>
            <a:satOff val="-935"/>
            <a:lumOff val="-1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9E3F8-79E4-4764-9E96-739F8596D3BE}">
      <dsp:nvSpPr>
        <dsp:cNvPr id="0" name=""/>
        <dsp:cNvSpPr/>
      </dsp:nvSpPr>
      <dsp:spPr>
        <a:xfrm>
          <a:off x="3712" y="398"/>
          <a:ext cx="10050974" cy="1302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Конструирование тестовых заданий адаптивного теста с учётом специфики предметного содержания, когда адаптация осуществляется в двух направлениях </a:t>
          </a:r>
          <a:endParaRPr lang="ru-RU" sz="2500" kern="1200" dirty="0"/>
        </a:p>
      </dsp:txBody>
      <dsp:txXfrm>
        <a:off x="41858" y="38544"/>
        <a:ext cx="9974682" cy="1226120"/>
      </dsp:txXfrm>
    </dsp:sp>
    <dsp:sp modelId="{F8882551-B940-4255-8341-3A3B46E652FF}">
      <dsp:nvSpPr>
        <dsp:cNvPr id="0" name=""/>
        <dsp:cNvSpPr/>
      </dsp:nvSpPr>
      <dsp:spPr>
        <a:xfrm>
          <a:off x="3712" y="1559143"/>
          <a:ext cx="4822924" cy="1302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адаптация к уровню усвоения и воспроизведения учебного содержания </a:t>
          </a:r>
          <a:endParaRPr lang="ru-RU" sz="2500" kern="1200"/>
        </a:p>
      </dsp:txBody>
      <dsp:txXfrm>
        <a:off x="41858" y="1597289"/>
        <a:ext cx="4746632" cy="1226120"/>
      </dsp:txXfrm>
    </dsp:sp>
    <dsp:sp modelId="{CD63EE6C-F05F-4090-A439-55B433486CAD}">
      <dsp:nvSpPr>
        <dsp:cNvPr id="0" name=""/>
        <dsp:cNvSpPr/>
      </dsp:nvSpPr>
      <dsp:spPr>
        <a:xfrm>
          <a:off x="5231762" y="1559143"/>
          <a:ext cx="4822924" cy="1302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учёт индивидуальных когнитивных особенностей обучающегося</a:t>
          </a:r>
          <a:endParaRPr lang="ru-RU" sz="2500" kern="1200" dirty="0"/>
        </a:p>
      </dsp:txBody>
      <dsp:txXfrm>
        <a:off x="5269908" y="1597289"/>
        <a:ext cx="4746632" cy="122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14E31-CA93-4D1B-AE1B-2D8A3E7497D3}">
      <dsp:nvSpPr>
        <dsp:cNvPr id="0" name=""/>
        <dsp:cNvSpPr/>
      </dsp:nvSpPr>
      <dsp:spPr>
        <a:xfrm>
          <a:off x="788589" y="0"/>
          <a:ext cx="8937352" cy="3709376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1D2EC1-4054-49A1-A9A3-4C7233C05492}">
      <dsp:nvSpPr>
        <dsp:cNvPr id="0" name=""/>
        <dsp:cNvSpPr/>
      </dsp:nvSpPr>
      <dsp:spPr>
        <a:xfrm>
          <a:off x="356302" y="1112812"/>
          <a:ext cx="3154359" cy="14837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Выявление влияния стилевых особенностей учащихся на эффективность усвоения предметного содержания и демонстрации достигнутых результатов</a:t>
          </a:r>
          <a:endParaRPr lang="ru-RU" sz="1500" kern="1200"/>
        </a:p>
      </dsp:txBody>
      <dsp:txXfrm>
        <a:off x="428733" y="1185243"/>
        <a:ext cx="3009497" cy="1338888"/>
      </dsp:txXfrm>
    </dsp:sp>
    <dsp:sp modelId="{64524C6D-5BAD-4690-A894-D57F5EBE3241}">
      <dsp:nvSpPr>
        <dsp:cNvPr id="0" name=""/>
        <dsp:cNvSpPr/>
      </dsp:nvSpPr>
      <dsp:spPr>
        <a:xfrm>
          <a:off x="3680086" y="1112812"/>
          <a:ext cx="3154359" cy="1483750"/>
        </a:xfrm>
        <a:prstGeom prst="roundRect">
          <a:avLst/>
        </a:prstGeom>
        <a:solidFill>
          <a:schemeClr val="accent4">
            <a:hueOff val="10211516"/>
            <a:satOff val="-11993"/>
            <a:lumOff val="4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Выбор оснований для конструирования тестовых заданий</a:t>
          </a:r>
          <a:endParaRPr lang="ru-RU" sz="1500" kern="1200" dirty="0"/>
        </a:p>
      </dsp:txBody>
      <dsp:txXfrm>
        <a:off x="3752517" y="1185243"/>
        <a:ext cx="3009497" cy="1338888"/>
      </dsp:txXfrm>
    </dsp:sp>
    <dsp:sp modelId="{17077278-FFDE-4197-B58D-E10D870B0751}">
      <dsp:nvSpPr>
        <dsp:cNvPr id="0" name=""/>
        <dsp:cNvSpPr/>
      </dsp:nvSpPr>
      <dsp:spPr>
        <a:xfrm>
          <a:off x="7003869" y="1112812"/>
          <a:ext cx="3154359" cy="1483750"/>
        </a:xfrm>
        <a:prstGeom prst="roundRect">
          <a:avLst/>
        </a:prstGeom>
        <a:solidFill>
          <a:schemeClr val="accent4">
            <a:hueOff val="20423033"/>
            <a:satOff val="-23986"/>
            <a:lumOff val="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Проектирование системы адаптивного тестирования</a:t>
          </a:r>
          <a:endParaRPr lang="ru-RU" sz="1500" kern="1200"/>
        </a:p>
      </dsp:txBody>
      <dsp:txXfrm>
        <a:off x="7076300" y="1185243"/>
        <a:ext cx="3009497" cy="13388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347A9-254C-43D2-9E67-823CB7ECB252}">
      <dsp:nvSpPr>
        <dsp:cNvPr id="0" name=""/>
        <dsp:cNvSpPr/>
      </dsp:nvSpPr>
      <dsp:spPr>
        <a:xfrm>
          <a:off x="1283" y="24791"/>
          <a:ext cx="3003723" cy="1501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ведущий канал восприятия (аудиальный, визуальный, кинестетический)</a:t>
          </a:r>
          <a:endParaRPr lang="ru-RU" sz="2000" kern="1200"/>
        </a:p>
      </dsp:txBody>
      <dsp:txXfrm>
        <a:off x="45271" y="68779"/>
        <a:ext cx="2915747" cy="1413885"/>
      </dsp:txXfrm>
    </dsp:sp>
    <dsp:sp modelId="{7B97D54E-2DD4-4F06-8765-12BC22D77A6E}">
      <dsp:nvSpPr>
        <dsp:cNvPr id="0" name=""/>
        <dsp:cNvSpPr/>
      </dsp:nvSpPr>
      <dsp:spPr>
        <a:xfrm>
          <a:off x="3755938" y="24791"/>
          <a:ext cx="3003723" cy="1501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преобладание интуитивного или логического подхода к решению задач</a:t>
          </a:r>
          <a:endParaRPr lang="ru-RU" sz="2000" kern="1200"/>
        </a:p>
      </dsp:txBody>
      <dsp:txXfrm>
        <a:off x="3799926" y="68779"/>
        <a:ext cx="2915747" cy="1413885"/>
      </dsp:txXfrm>
    </dsp:sp>
    <dsp:sp modelId="{8DEA629D-E394-4B09-BC20-3DA685103EBB}">
      <dsp:nvSpPr>
        <dsp:cNvPr id="0" name=""/>
        <dsp:cNvSpPr/>
      </dsp:nvSpPr>
      <dsp:spPr>
        <a:xfrm>
          <a:off x="7510592" y="24791"/>
          <a:ext cx="3003723" cy="1501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преобладание синтетического или аналитического подхода к решению задач</a:t>
          </a:r>
          <a:endParaRPr lang="ru-RU" sz="2000" kern="1200"/>
        </a:p>
      </dsp:txBody>
      <dsp:txXfrm>
        <a:off x="7554580" y="68779"/>
        <a:ext cx="2915747" cy="14138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21301-F562-4588-8AAB-4C9A104F868C}">
      <dsp:nvSpPr>
        <dsp:cNvPr id="0" name=""/>
        <dsp:cNvSpPr/>
      </dsp:nvSpPr>
      <dsp:spPr>
        <a:xfrm>
          <a:off x="0" y="1234600"/>
          <a:ext cx="10515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69173-2B7E-4BCA-8F5A-2D8FEA0C876C}">
      <dsp:nvSpPr>
        <dsp:cNvPr id="0" name=""/>
        <dsp:cNvSpPr/>
      </dsp:nvSpPr>
      <dsp:spPr>
        <a:xfrm>
          <a:off x="525266" y="64170"/>
          <a:ext cx="7353731" cy="137706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Приоритетная для ученика форма (способ) представления информации </a:t>
          </a:r>
          <a:endParaRPr lang="ru-RU" sz="1800" kern="1200" dirty="0"/>
        </a:p>
      </dsp:txBody>
      <dsp:txXfrm>
        <a:off x="592489" y="131393"/>
        <a:ext cx="7219285" cy="1242623"/>
      </dsp:txXfrm>
    </dsp:sp>
    <dsp:sp modelId="{45B2916D-6DA6-4D92-81D1-545D1DD8C879}">
      <dsp:nvSpPr>
        <dsp:cNvPr id="0" name=""/>
        <dsp:cNvSpPr/>
      </dsp:nvSpPr>
      <dsp:spPr>
        <a:xfrm>
          <a:off x="0" y="3276255"/>
          <a:ext cx="10515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0423033"/>
              <a:satOff val="-23986"/>
              <a:lumOff val="9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E7729-CCF8-4925-B6D0-C5925593475D}">
      <dsp:nvSpPr>
        <dsp:cNvPr id="0" name=""/>
        <dsp:cNvSpPr/>
      </dsp:nvSpPr>
      <dsp:spPr>
        <a:xfrm>
          <a:off x="566830" y="1704563"/>
          <a:ext cx="7353731" cy="1819895"/>
        </a:xfrm>
        <a:prstGeom prst="roundRect">
          <a:avLst/>
        </a:prstGeom>
        <a:solidFill>
          <a:schemeClr val="accent4">
            <a:hueOff val="20423033"/>
            <a:satOff val="-23986"/>
            <a:lumOff val="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Сложность заданий, которая определяется: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уровнем продуктивности деятельности при выполнении задания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количеством форм представления информации и наличием требования перевода из одной формы в другую </a:t>
          </a:r>
          <a:endParaRPr lang="ru-RU" sz="1800" kern="1200" dirty="0"/>
        </a:p>
      </dsp:txBody>
      <dsp:txXfrm>
        <a:off x="655670" y="1793403"/>
        <a:ext cx="7176051" cy="16422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A1B66-15A0-4C6A-99E6-9071C57B6C74}">
      <dsp:nvSpPr>
        <dsp:cNvPr id="0" name=""/>
        <dsp:cNvSpPr/>
      </dsp:nvSpPr>
      <dsp:spPr>
        <a:xfrm>
          <a:off x="788669" y="0"/>
          <a:ext cx="8938260" cy="3929532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CE897-2478-4CD6-8112-D55CC3A9E70D}">
      <dsp:nvSpPr>
        <dsp:cNvPr id="0" name=""/>
        <dsp:cNvSpPr/>
      </dsp:nvSpPr>
      <dsp:spPr>
        <a:xfrm>
          <a:off x="356339" y="1178859"/>
          <a:ext cx="3154680" cy="157181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3.1. Конструирование структуры модели  системы</a:t>
          </a:r>
          <a:endParaRPr lang="ru-RU" sz="1900" kern="1200"/>
        </a:p>
      </dsp:txBody>
      <dsp:txXfrm>
        <a:off x="433069" y="1255589"/>
        <a:ext cx="3001220" cy="1418352"/>
      </dsp:txXfrm>
    </dsp:sp>
    <dsp:sp modelId="{385AF1B5-5682-4599-8FCA-639F1DEC44F5}">
      <dsp:nvSpPr>
        <dsp:cNvPr id="0" name=""/>
        <dsp:cNvSpPr/>
      </dsp:nvSpPr>
      <dsp:spPr>
        <a:xfrm>
          <a:off x="3680460" y="1178859"/>
          <a:ext cx="3154680" cy="1571812"/>
        </a:xfrm>
        <a:prstGeom prst="roundRect">
          <a:avLst/>
        </a:prstGeom>
        <a:solidFill>
          <a:schemeClr val="accent4">
            <a:hueOff val="10211516"/>
            <a:satOff val="-11993"/>
            <a:lumOff val="4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3.2. Разработка системы заданий (более 1000 заданий)</a:t>
          </a:r>
          <a:endParaRPr lang="ru-RU" sz="1900" kern="1200" dirty="0"/>
        </a:p>
      </dsp:txBody>
      <dsp:txXfrm>
        <a:off x="3757190" y="1255589"/>
        <a:ext cx="3001220" cy="1418352"/>
      </dsp:txXfrm>
    </dsp:sp>
    <dsp:sp modelId="{6844907A-1BDB-4F5D-82A6-9C5B5B758CC4}">
      <dsp:nvSpPr>
        <dsp:cNvPr id="0" name=""/>
        <dsp:cNvSpPr/>
      </dsp:nvSpPr>
      <dsp:spPr>
        <a:xfrm>
          <a:off x="7004580" y="1178859"/>
          <a:ext cx="3154680" cy="1571812"/>
        </a:xfrm>
        <a:prstGeom prst="roundRect">
          <a:avLst/>
        </a:prstGeom>
        <a:solidFill>
          <a:schemeClr val="accent4">
            <a:hueOff val="20423033"/>
            <a:satOff val="-23986"/>
            <a:lumOff val="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3.3. Разработка электронного ресурса, реализующего систему адаптивного тестирования</a:t>
          </a:r>
          <a:endParaRPr lang="ru-RU" sz="1900" kern="1200"/>
        </a:p>
      </dsp:txBody>
      <dsp:txXfrm>
        <a:off x="7081310" y="1255589"/>
        <a:ext cx="3001220" cy="14183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C391F-3E85-4626-B82C-D69A10348F54}">
      <dsp:nvSpPr>
        <dsp:cNvPr id="0" name=""/>
        <dsp:cNvSpPr/>
      </dsp:nvSpPr>
      <dsp:spPr>
        <a:xfrm>
          <a:off x="5777345" y="2428502"/>
          <a:ext cx="4735048" cy="375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903"/>
              </a:lnTo>
              <a:lnTo>
                <a:pt x="4735048" y="187903"/>
              </a:lnTo>
              <a:lnTo>
                <a:pt x="4735048" y="37580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FC2A8-DFD0-4B4C-9464-CDEFA3795991}">
      <dsp:nvSpPr>
        <dsp:cNvPr id="0" name=""/>
        <dsp:cNvSpPr/>
      </dsp:nvSpPr>
      <dsp:spPr>
        <a:xfrm>
          <a:off x="5777345" y="2428502"/>
          <a:ext cx="2423769" cy="375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903"/>
              </a:lnTo>
              <a:lnTo>
                <a:pt x="2423769" y="187903"/>
              </a:lnTo>
              <a:lnTo>
                <a:pt x="2423769" y="37580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4E5AC-AC69-49E4-BAF3-0F3BC6FE86AA}">
      <dsp:nvSpPr>
        <dsp:cNvPr id="0" name=""/>
        <dsp:cNvSpPr/>
      </dsp:nvSpPr>
      <dsp:spPr>
        <a:xfrm>
          <a:off x="5777345" y="2428502"/>
          <a:ext cx="112902" cy="375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903"/>
              </a:lnTo>
              <a:lnTo>
                <a:pt x="112902" y="187903"/>
              </a:lnTo>
              <a:lnTo>
                <a:pt x="112902" y="37580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34F2D-C61D-49A0-898D-C4D7974183A6}">
      <dsp:nvSpPr>
        <dsp:cNvPr id="0" name=""/>
        <dsp:cNvSpPr/>
      </dsp:nvSpPr>
      <dsp:spPr>
        <a:xfrm>
          <a:off x="3463310" y="2428502"/>
          <a:ext cx="2314034" cy="375806"/>
        </a:xfrm>
        <a:custGeom>
          <a:avLst/>
          <a:gdLst/>
          <a:ahLst/>
          <a:cxnLst/>
          <a:rect l="0" t="0" r="0" b="0"/>
          <a:pathLst>
            <a:path>
              <a:moveTo>
                <a:pt x="2314034" y="0"/>
              </a:moveTo>
              <a:lnTo>
                <a:pt x="2314034" y="187903"/>
              </a:lnTo>
              <a:lnTo>
                <a:pt x="0" y="187903"/>
              </a:lnTo>
              <a:lnTo>
                <a:pt x="0" y="37580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452AA-92A4-468B-877A-7A58133EEC31}">
      <dsp:nvSpPr>
        <dsp:cNvPr id="0" name=""/>
        <dsp:cNvSpPr/>
      </dsp:nvSpPr>
      <dsp:spPr>
        <a:xfrm>
          <a:off x="1039129" y="2428502"/>
          <a:ext cx="4738216" cy="375806"/>
        </a:xfrm>
        <a:custGeom>
          <a:avLst/>
          <a:gdLst/>
          <a:ahLst/>
          <a:cxnLst/>
          <a:rect l="0" t="0" r="0" b="0"/>
          <a:pathLst>
            <a:path>
              <a:moveTo>
                <a:pt x="4738216" y="0"/>
              </a:moveTo>
              <a:lnTo>
                <a:pt x="4738216" y="187903"/>
              </a:lnTo>
              <a:lnTo>
                <a:pt x="0" y="187903"/>
              </a:lnTo>
              <a:lnTo>
                <a:pt x="0" y="37580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99BDE-0CB5-4069-983A-28B29BB23E31}">
      <dsp:nvSpPr>
        <dsp:cNvPr id="0" name=""/>
        <dsp:cNvSpPr/>
      </dsp:nvSpPr>
      <dsp:spPr>
        <a:xfrm>
          <a:off x="4882569" y="818791"/>
          <a:ext cx="1789552" cy="16097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Модель системы адаптивного тестирования включает 5 блоков:</a:t>
          </a:r>
          <a:endParaRPr lang="ru-RU" sz="1600" kern="1200" dirty="0"/>
        </a:p>
      </dsp:txBody>
      <dsp:txXfrm>
        <a:off x="4882569" y="818791"/>
        <a:ext cx="1789552" cy="1609711"/>
      </dsp:txXfrm>
    </dsp:sp>
    <dsp:sp modelId="{AD01393D-DBAC-4983-AD73-F3284C46110A}">
      <dsp:nvSpPr>
        <dsp:cNvPr id="0" name=""/>
        <dsp:cNvSpPr/>
      </dsp:nvSpPr>
      <dsp:spPr>
        <a:xfrm>
          <a:off x="1600" y="2804308"/>
          <a:ext cx="2075057" cy="14369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1. Диагностический блок  </a:t>
          </a:r>
          <a:endParaRPr lang="ru-RU" sz="1600" kern="1200" dirty="0"/>
        </a:p>
      </dsp:txBody>
      <dsp:txXfrm>
        <a:off x="1600" y="2804308"/>
        <a:ext cx="2075057" cy="1436948"/>
      </dsp:txXfrm>
    </dsp:sp>
    <dsp:sp modelId="{4374A6FE-3D6C-451D-A77A-CACEB3F93AD0}">
      <dsp:nvSpPr>
        <dsp:cNvPr id="0" name=""/>
        <dsp:cNvSpPr/>
      </dsp:nvSpPr>
      <dsp:spPr>
        <a:xfrm>
          <a:off x="2452464" y="2804308"/>
          <a:ext cx="2021693" cy="14595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2. Концептуальный блок (репродуктивный уровень)</a:t>
          </a:r>
          <a:endParaRPr lang="ru-RU" sz="1600" kern="1200" dirty="0"/>
        </a:p>
      </dsp:txBody>
      <dsp:txXfrm>
        <a:off x="2452464" y="2804308"/>
        <a:ext cx="2021693" cy="1459541"/>
      </dsp:txXfrm>
    </dsp:sp>
    <dsp:sp modelId="{4F28566B-D91F-4EE3-A991-715D2249CEBE}">
      <dsp:nvSpPr>
        <dsp:cNvPr id="0" name=""/>
        <dsp:cNvSpPr/>
      </dsp:nvSpPr>
      <dsp:spPr>
        <a:xfrm>
          <a:off x="4849963" y="2804308"/>
          <a:ext cx="2080569" cy="14143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3. Процессуальный блок (частично-продуктивный уровень)</a:t>
          </a:r>
          <a:endParaRPr lang="ru-RU" sz="1600" kern="1200" dirty="0"/>
        </a:p>
      </dsp:txBody>
      <dsp:txXfrm>
        <a:off x="4849963" y="2804308"/>
        <a:ext cx="2080569" cy="1414354"/>
      </dsp:txXfrm>
    </dsp:sp>
    <dsp:sp modelId="{18BD71C8-B81A-483C-BADE-055A34727053}">
      <dsp:nvSpPr>
        <dsp:cNvPr id="0" name=""/>
        <dsp:cNvSpPr/>
      </dsp:nvSpPr>
      <dsp:spPr>
        <a:xfrm>
          <a:off x="7306339" y="2804308"/>
          <a:ext cx="1789552" cy="13917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4. Нормативный  (уровень ОГЭ, ЕГЭ)</a:t>
          </a:r>
          <a:endParaRPr lang="ru-RU" sz="1600" kern="1200" dirty="0"/>
        </a:p>
      </dsp:txBody>
      <dsp:txXfrm>
        <a:off x="7306339" y="2804308"/>
        <a:ext cx="1789552" cy="1391770"/>
      </dsp:txXfrm>
    </dsp:sp>
    <dsp:sp modelId="{6AA110D3-F207-492C-8109-FF678A8295E0}">
      <dsp:nvSpPr>
        <dsp:cNvPr id="0" name=""/>
        <dsp:cNvSpPr/>
      </dsp:nvSpPr>
      <dsp:spPr>
        <a:xfrm>
          <a:off x="9471697" y="2804308"/>
          <a:ext cx="2081392" cy="13917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5. Комбинированный (продуктивный уровень, все способы представления, тесты открытого типа))</a:t>
          </a:r>
          <a:endParaRPr lang="ru-RU" sz="1600" kern="1200" dirty="0"/>
        </a:p>
      </dsp:txBody>
      <dsp:txXfrm>
        <a:off x="9471697" y="2804308"/>
        <a:ext cx="2081392" cy="1391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12C5-54F9-4378-82AC-48164ECD9883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0476B69-785E-4FE3-BC2D-252973865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620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12C5-54F9-4378-82AC-48164ECD9883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6B69-785E-4FE3-BC2D-252973865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08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12C5-54F9-4378-82AC-48164ECD9883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6B69-785E-4FE3-BC2D-252973865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64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12C5-54F9-4378-82AC-48164ECD9883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6B69-785E-4FE3-BC2D-252973865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61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E9212C5-54F9-4378-82AC-48164ECD9883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0476B69-785E-4FE3-BC2D-252973865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5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12C5-54F9-4378-82AC-48164ECD9883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6B69-785E-4FE3-BC2D-252973865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51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12C5-54F9-4378-82AC-48164ECD9883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6B69-785E-4FE3-BC2D-252973865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808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12C5-54F9-4378-82AC-48164ECD9883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6B69-785E-4FE3-BC2D-252973865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44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12C5-54F9-4378-82AC-48164ECD9883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6B69-785E-4FE3-BC2D-252973865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62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12C5-54F9-4378-82AC-48164ECD9883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6B69-785E-4FE3-BC2D-252973865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981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212C5-54F9-4378-82AC-48164ECD9883}" type="datetimeFigureOut">
              <a:rPr lang="ru-RU" smtClean="0"/>
              <a:t>19.05.2023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6B69-785E-4FE3-BC2D-252973865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34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E9212C5-54F9-4378-82AC-48164ECD9883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0476B69-785E-4FE3-BC2D-252973865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49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hyperlink" Target="https://adaptest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b="1" dirty="0"/>
              <a:t>19-29-14080 </a:t>
            </a:r>
            <a:r>
              <a:rPr lang="ru-RU" sz="4400" b="1" dirty="0" err="1" smtClean="0"/>
              <a:t>мк</a:t>
            </a:r>
            <a:r>
              <a:rPr lang="ru-RU" sz="4400" b="1" dirty="0" smtClean="0"/>
              <a:t> </a:t>
            </a:r>
            <a:br>
              <a:rPr lang="ru-RU" sz="4400" b="1" dirty="0" smtClean="0"/>
            </a:br>
            <a:r>
              <a:rPr lang="ru-RU" sz="3600" b="1" dirty="0" smtClean="0"/>
              <a:t>Электронная </a:t>
            </a:r>
            <a:r>
              <a:rPr lang="ru-RU" sz="3600" b="1" dirty="0"/>
              <a:t>система адаптивного тестирования образовательных результатов по математике, информатике и предметам естественно-научного цикла на основе когнитивных особенностей обучающихся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3044" y="4997389"/>
            <a:ext cx="9144000" cy="1029338"/>
          </a:xfrm>
        </p:spPr>
        <p:txBody>
          <a:bodyPr/>
          <a:lstStyle/>
          <a:p>
            <a:r>
              <a:rPr lang="ru-RU" dirty="0" smtClean="0"/>
              <a:t>Руководитель: Виктория Игоревна </a:t>
            </a:r>
            <a:r>
              <a:rPr lang="ru-RU" dirty="0" err="1" smtClean="0"/>
              <a:t>Снегурова</a:t>
            </a:r>
            <a:r>
              <a:rPr lang="ru-RU" dirty="0" smtClean="0"/>
              <a:t>, </a:t>
            </a:r>
            <a:r>
              <a:rPr lang="ru-RU" dirty="0" err="1" smtClean="0"/>
              <a:t>д.п.н</a:t>
            </a:r>
            <a:r>
              <a:rPr lang="ru-RU" dirty="0" smtClean="0"/>
              <a:t>., </a:t>
            </a:r>
          </a:p>
          <a:p>
            <a:r>
              <a:rPr lang="ru-RU" dirty="0" smtClean="0"/>
              <a:t>профессор РГПУ им. А. И. Герцена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859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778" y="134310"/>
            <a:ext cx="10058400" cy="1609344"/>
          </a:xfrm>
        </p:spPr>
        <p:txBody>
          <a:bodyPr/>
          <a:lstStyle/>
          <a:p>
            <a:r>
              <a:rPr lang="ru-RU" b="1" dirty="0" smtClean="0"/>
              <a:t>Участники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552158"/>
              </p:ext>
            </p:extLst>
          </p:nvPr>
        </p:nvGraphicFramePr>
        <p:xfrm>
          <a:off x="368969" y="1690688"/>
          <a:ext cx="114540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2976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Основная идея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610604"/>
              </p:ext>
            </p:extLst>
          </p:nvPr>
        </p:nvGraphicFramePr>
        <p:xfrm>
          <a:off x="927344" y="2416629"/>
          <a:ext cx="10058400" cy="2861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288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Направления исследования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199861"/>
              </p:ext>
            </p:extLst>
          </p:nvPr>
        </p:nvGraphicFramePr>
        <p:xfrm>
          <a:off x="844216" y="2531107"/>
          <a:ext cx="10514532" cy="3709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3035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99829" cy="1325563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1. Выявление </a:t>
            </a:r>
            <a:r>
              <a:rPr lang="ru-RU" sz="3200" b="1" dirty="0"/>
              <a:t>влияния стилевых особенностей учащихся на эффективность усвоения предметного содержания и демонстрации достигнутых результатов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645771"/>
              </p:ext>
            </p:extLst>
          </p:nvPr>
        </p:nvGraphicFramePr>
        <p:xfrm>
          <a:off x="838199" y="2634608"/>
          <a:ext cx="10515600" cy="1551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7377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2. Выбор </a:t>
            </a:r>
            <a:r>
              <a:rPr lang="ru-RU" b="1" dirty="0"/>
              <a:t>оснований для конструирования тестовых </a:t>
            </a:r>
            <a:r>
              <a:rPr lang="ru-RU" b="1" dirty="0" smtClean="0"/>
              <a:t>заданий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329991"/>
              </p:ext>
            </p:extLst>
          </p:nvPr>
        </p:nvGraphicFramePr>
        <p:xfrm>
          <a:off x="669055" y="2660073"/>
          <a:ext cx="10515600" cy="3693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8421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 Проектирование </a:t>
            </a:r>
            <a:r>
              <a:rPr lang="ru-RU" b="1" dirty="0"/>
              <a:t>системы адаптивного </a:t>
            </a:r>
            <a:r>
              <a:rPr lang="ru-RU" b="1" dirty="0" smtClean="0"/>
              <a:t>тестирования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833634"/>
              </p:ext>
            </p:extLst>
          </p:nvPr>
        </p:nvGraphicFramePr>
        <p:xfrm>
          <a:off x="841248" y="2352515"/>
          <a:ext cx="10515600" cy="3929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3218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CC314-0583-44DC-AFEA-FE91FF056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83" y="0"/>
            <a:ext cx="10058400" cy="1450757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3.1. Структура </a:t>
            </a:r>
            <a:r>
              <a:rPr lang="ru-RU" sz="3600" b="1" dirty="0"/>
              <a:t>модели системы адаптивного тестирования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944993"/>
              </p:ext>
            </p:extLst>
          </p:nvPr>
        </p:nvGraphicFramePr>
        <p:xfrm>
          <a:off x="427512" y="1365662"/>
          <a:ext cx="11554691" cy="5082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1403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971" y="465549"/>
            <a:ext cx="11434323" cy="1325563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3.3. Электронный ресурс, реализующий </a:t>
            </a:r>
            <a:r>
              <a:rPr lang="ru-RU" sz="4000" b="1" dirty="0"/>
              <a:t>систему адаптивного </a:t>
            </a:r>
            <a:r>
              <a:rPr lang="ru-RU" sz="4000" b="1" dirty="0" smtClean="0"/>
              <a:t>тестирования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https://adaptest.ru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74" y="1950832"/>
            <a:ext cx="2818931" cy="186235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396960" y="2538565"/>
            <a:ext cx="3213290" cy="1926557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/>
          <a:stretch>
            <a:fillRect/>
          </a:stretch>
        </p:blipFill>
        <p:spPr>
          <a:xfrm>
            <a:off x="2958925" y="3248976"/>
            <a:ext cx="3373959" cy="1964162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6"/>
          <a:stretch>
            <a:fillRect/>
          </a:stretch>
        </p:blipFill>
        <p:spPr>
          <a:xfrm>
            <a:off x="5611130" y="1791112"/>
            <a:ext cx="3130796" cy="1927327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7"/>
          <a:stretch>
            <a:fillRect/>
          </a:stretch>
        </p:blipFill>
        <p:spPr>
          <a:xfrm>
            <a:off x="8020172" y="3248976"/>
            <a:ext cx="3800475" cy="213741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8"/>
          <a:stretch>
            <a:fillRect/>
          </a:stretch>
        </p:blipFill>
        <p:spPr>
          <a:xfrm>
            <a:off x="6007686" y="4781171"/>
            <a:ext cx="3434291" cy="188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48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1085</TotalTime>
  <Words>356</Words>
  <Application>Microsoft Office PowerPoint</Application>
  <PresentationFormat>Широкоэкранный</PresentationFormat>
  <Paragraphs>39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Cambria</vt:lpstr>
      <vt:lpstr>Rockwell</vt:lpstr>
      <vt:lpstr>Rockwell Condensed</vt:lpstr>
      <vt:lpstr>Times New Roman</vt:lpstr>
      <vt:lpstr>Wingdings</vt:lpstr>
      <vt:lpstr>Дерево</vt:lpstr>
      <vt:lpstr>19-29-14080 мк  Электронная система адаптивного тестирования образовательных результатов по математике, информатике и предметам естественно-научного цикла на основе когнитивных особенностей обучающихся</vt:lpstr>
      <vt:lpstr>Участники</vt:lpstr>
      <vt:lpstr>Основная идея</vt:lpstr>
      <vt:lpstr>Направления исследования</vt:lpstr>
      <vt:lpstr>1. Выявление влияния стилевых особенностей учащихся на эффективность усвоения предметного содержания и демонстрации достигнутых результатов</vt:lpstr>
      <vt:lpstr>2. Выбор оснований для конструирования тестовых заданий</vt:lpstr>
      <vt:lpstr>3. Проектирование системы адаптивного тестирования</vt:lpstr>
      <vt:lpstr>3.1. Структура модели системы адаптивного тестирования</vt:lpstr>
      <vt:lpstr>3.3. Электронный ресурс, реализующий систему адаптивного тестирования https://adaptest.ru/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23</cp:revision>
  <dcterms:created xsi:type="dcterms:W3CDTF">2023-05-18T08:20:34Z</dcterms:created>
  <dcterms:modified xsi:type="dcterms:W3CDTF">2023-05-19T14:44:44Z</dcterms:modified>
</cp:coreProperties>
</file>