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97" r:id="rId3"/>
    <p:sldId id="258" r:id="rId4"/>
    <p:sldId id="301" r:id="rId5"/>
    <p:sldId id="280" r:id="rId6"/>
    <p:sldId id="281" r:id="rId7"/>
    <p:sldId id="271" r:id="rId8"/>
    <p:sldId id="259" r:id="rId9"/>
    <p:sldId id="284" r:id="rId10"/>
    <p:sldId id="298" r:id="rId11"/>
    <p:sldId id="287" r:id="rId12"/>
    <p:sldId id="274" r:id="rId13"/>
    <p:sldId id="276" r:id="rId14"/>
    <p:sldId id="277" r:id="rId15"/>
    <p:sldId id="285" r:id="rId16"/>
    <p:sldId id="296" r:id="rId17"/>
    <p:sldId id="286" r:id="rId18"/>
    <p:sldId id="292" r:id="rId19"/>
    <p:sldId id="289" r:id="rId20"/>
    <p:sldId id="293" r:id="rId21"/>
    <p:sldId id="290" r:id="rId22"/>
    <p:sldId id="291" r:id="rId23"/>
    <p:sldId id="304" r:id="rId24"/>
    <p:sldId id="303" r:id="rId25"/>
    <p:sldId id="299" r:id="rId26"/>
    <p:sldId id="300" r:id="rId27"/>
    <p:sldId id="305" r:id="rId28"/>
    <p:sldId id="308" r:id="rId29"/>
    <p:sldId id="306" r:id="rId30"/>
    <p:sldId id="307" r:id="rId31"/>
    <p:sldId id="309" r:id="rId32"/>
    <p:sldId id="288" r:id="rId33"/>
    <p:sldId id="294" r:id="rId34"/>
    <p:sldId id="270" r:id="rId35"/>
    <p:sldId id="29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990000"/>
    <a:srgbClr val="CC00CC"/>
    <a:srgbClr val="0033CC"/>
    <a:srgbClr val="C93B71"/>
    <a:srgbClr val="3BBBC9"/>
    <a:srgbClr val="C74DB0"/>
    <a:srgbClr val="6600CC"/>
    <a:srgbClr val="3483CA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07B17-7E9E-4237-8449-4FC0C8B0E48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7FD741-20F6-4A8C-99FB-B96202F9D1B2}" type="pres">
      <dgm:prSet presAssocID="{E5F07B17-7E9E-4237-8449-4FC0C8B0E4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4974F11-EBCB-4FE1-B292-8F508F19A0A7}" type="presOf" srcId="{E5F07B17-7E9E-4237-8449-4FC0C8B0E488}" destId="{897FD741-20F6-4A8C-99FB-B96202F9D1B2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017400-551E-4A4D-A7F3-D4695860B43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95EEA6A5-3E76-4E9D-B22E-AC4FEA0BAC1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База данных и знаний тематики исследовательской деятельности в форме иерархического дерева подзадач кластеров исследовательских заданий</a:t>
          </a:r>
        </a:p>
        <a:p>
          <a:r>
            <a:rPr lang="ru-RU" sz="1600" b="1" dirty="0" smtClean="0">
              <a:solidFill>
                <a:schemeClr val="tx1"/>
              </a:solidFill>
            </a:rPr>
            <a:t>(B1, B2, B3, B4) </a:t>
          </a:r>
          <a:endParaRPr lang="ru-RU" sz="1600" b="1" dirty="0">
            <a:solidFill>
              <a:schemeClr val="tx1"/>
            </a:solidFill>
          </a:endParaRPr>
        </a:p>
      </dgm:t>
    </dgm:pt>
    <dgm:pt modelId="{DA59D30F-CB40-4F8D-B415-3D9196E42341}" type="parTrans" cxnId="{66759652-F2AD-4FF4-BFE9-8A7AFB73B653}">
      <dgm:prSet/>
      <dgm:spPr/>
      <dgm:t>
        <a:bodyPr/>
        <a:lstStyle/>
        <a:p>
          <a:endParaRPr lang="ru-RU"/>
        </a:p>
      </dgm:t>
    </dgm:pt>
    <dgm:pt modelId="{F291B243-8C63-4547-ADDC-6BAD4BB95C3A}" type="sibTrans" cxnId="{66759652-F2AD-4FF4-BFE9-8A7AFB73B653}">
      <dgm:prSet/>
      <dgm:spPr/>
      <dgm:t>
        <a:bodyPr/>
        <a:lstStyle/>
        <a:p>
          <a:endParaRPr lang="ru-RU"/>
        </a:p>
      </dgm:t>
    </dgm:pt>
    <dgm:pt modelId="{7E8E7D08-033E-4029-AE13-B59F673A497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Инструкции и правила освоения исследовательской деятельности, детализированные по уровням роста научного потенциала школьника</a:t>
          </a:r>
        </a:p>
        <a:p>
          <a:r>
            <a:rPr lang="ru-RU" sz="1600" b="1" dirty="0" smtClean="0">
              <a:solidFill>
                <a:schemeClr val="tx1"/>
              </a:solidFill>
            </a:rPr>
            <a:t>(</a:t>
          </a:r>
          <a:r>
            <a:rPr lang="en-US" sz="1600" b="1" dirty="0" err="1" smtClean="0">
              <a:solidFill>
                <a:schemeClr val="tx1"/>
              </a:solidFill>
            </a:rPr>
            <a:t>Ij</a:t>
          </a:r>
          <a:r>
            <a:rPr lang="ru-RU" sz="1600" b="1" dirty="0" smtClean="0">
              <a:solidFill>
                <a:schemeClr val="tx1"/>
              </a:solidFill>
            </a:rPr>
            <a:t>) </a:t>
          </a:r>
          <a:endParaRPr lang="ru-RU" sz="1600" b="1" dirty="0">
            <a:solidFill>
              <a:schemeClr val="tx1"/>
            </a:solidFill>
          </a:endParaRPr>
        </a:p>
      </dgm:t>
    </dgm:pt>
    <dgm:pt modelId="{3D33E43C-8399-4148-A3E0-0DAB19ECA248}" type="parTrans" cxnId="{3AC19032-F7A6-4BDD-A082-65B93DF72A7B}">
      <dgm:prSet/>
      <dgm:spPr/>
      <dgm:t>
        <a:bodyPr/>
        <a:lstStyle/>
        <a:p>
          <a:endParaRPr lang="ru-RU"/>
        </a:p>
      </dgm:t>
    </dgm:pt>
    <dgm:pt modelId="{54528AA4-B26E-4B0E-BE77-5C8F3CF0A3AC}" type="sibTrans" cxnId="{3AC19032-F7A6-4BDD-A082-65B93DF72A7B}">
      <dgm:prSet/>
      <dgm:spPr/>
      <dgm:t>
        <a:bodyPr/>
        <a:lstStyle/>
        <a:p>
          <a:endParaRPr lang="ru-RU"/>
        </a:p>
      </dgm:t>
    </dgm:pt>
    <dgm:pt modelId="{E2E869DE-0CD3-41B3-849C-F4FC68DB9DF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База данных и знаний блока информационного сопровождения (ссылки, научные статьи и книги, библиографический список, презентации, видеоролики и т.п.) проектов, распределенные по тематикам исследований </a:t>
          </a:r>
        </a:p>
        <a:p>
          <a:r>
            <a:rPr lang="en-US" b="1" dirty="0" smtClean="0">
              <a:solidFill>
                <a:schemeClr val="tx1"/>
              </a:solidFill>
            </a:rPr>
            <a:t>(</a:t>
          </a:r>
          <a:r>
            <a:rPr lang="en-US" b="1" dirty="0" err="1" smtClean="0">
              <a:solidFill>
                <a:schemeClr val="tx1"/>
              </a:solidFill>
            </a:rPr>
            <a:t>Sj</a:t>
          </a:r>
          <a:r>
            <a:rPr lang="en-US" b="1" dirty="0" smtClean="0">
              <a:solidFill>
                <a:schemeClr val="tx1"/>
              </a:solidFill>
            </a:rPr>
            <a:t>)</a:t>
          </a:r>
          <a:endParaRPr lang="ru-RU" b="1" dirty="0">
            <a:solidFill>
              <a:schemeClr val="tx1"/>
            </a:solidFill>
          </a:endParaRPr>
        </a:p>
      </dgm:t>
    </dgm:pt>
    <dgm:pt modelId="{AE908397-0F4D-451E-9C22-A1C27B795BB6}" type="parTrans" cxnId="{815EC21B-9647-4F01-BC12-4DB7E3A0FB8F}">
      <dgm:prSet/>
      <dgm:spPr/>
      <dgm:t>
        <a:bodyPr/>
        <a:lstStyle/>
        <a:p>
          <a:endParaRPr lang="ru-RU"/>
        </a:p>
      </dgm:t>
    </dgm:pt>
    <dgm:pt modelId="{40E754F7-8AD1-4325-AB57-F297A5AD023E}" type="sibTrans" cxnId="{815EC21B-9647-4F01-BC12-4DB7E3A0FB8F}">
      <dgm:prSet/>
      <dgm:spPr/>
      <dgm:t>
        <a:bodyPr/>
        <a:lstStyle/>
        <a:p>
          <a:endParaRPr lang="ru-RU"/>
        </a:p>
      </dgm:t>
    </dgm:pt>
    <dgm:pt modelId="{BA5B21D7-C207-421C-9002-D79B9E8D3183}" type="pres">
      <dgm:prSet presAssocID="{76017400-551E-4A4D-A7F3-D4695860B430}" presName="Name0" presStyleCnt="0">
        <dgm:presLayoutVars>
          <dgm:dir/>
          <dgm:resizeHandles val="exact"/>
        </dgm:presLayoutVars>
      </dgm:prSet>
      <dgm:spPr/>
    </dgm:pt>
    <dgm:pt modelId="{681C8E03-F1C7-4F17-AFD9-38BD84873195}" type="pres">
      <dgm:prSet presAssocID="{76017400-551E-4A4D-A7F3-D4695860B430}" presName="bkgdShp" presStyleLbl="alignAccFollowNode1" presStyleIdx="0" presStyleCnt="1" custLinFactNeighborX="-107" custLinFactNeighborY="-714"/>
      <dgm:spPr/>
    </dgm:pt>
    <dgm:pt modelId="{F74B0716-F798-40A1-9D80-B12705BA88EC}" type="pres">
      <dgm:prSet presAssocID="{76017400-551E-4A4D-A7F3-D4695860B430}" presName="linComp" presStyleCnt="0"/>
      <dgm:spPr/>
    </dgm:pt>
    <dgm:pt modelId="{A7539911-94B8-4158-8082-46B35DCD8F2D}" type="pres">
      <dgm:prSet presAssocID="{95EEA6A5-3E76-4E9D-B22E-AC4FEA0BAC18}" presName="compNode" presStyleCnt="0"/>
      <dgm:spPr/>
    </dgm:pt>
    <dgm:pt modelId="{623EFB5D-2197-40AB-B8E4-1B3A73F02C80}" type="pres">
      <dgm:prSet presAssocID="{95EEA6A5-3E76-4E9D-B22E-AC4FEA0BAC1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C38D0-402A-47A3-BFF4-A554C25A2471}" type="pres">
      <dgm:prSet presAssocID="{95EEA6A5-3E76-4E9D-B22E-AC4FEA0BAC18}" presName="invisiNode" presStyleLbl="node1" presStyleIdx="0" presStyleCnt="3"/>
      <dgm:spPr/>
    </dgm:pt>
    <dgm:pt modelId="{CC9BD783-7CCB-430B-B30B-99B5A42A49A9}" type="pres">
      <dgm:prSet presAssocID="{95EEA6A5-3E76-4E9D-B22E-AC4FEA0BAC1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F483F3-47D5-41B1-8092-645F7F04BA3C}" type="pres">
      <dgm:prSet presAssocID="{F291B243-8C63-4547-ADDC-6BAD4BB95C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AF898DB-BE1B-451E-86F0-9191B64724AD}" type="pres">
      <dgm:prSet presAssocID="{7E8E7D08-033E-4029-AE13-B59F673A4973}" presName="compNode" presStyleCnt="0"/>
      <dgm:spPr/>
    </dgm:pt>
    <dgm:pt modelId="{159AEAEC-0D0B-4C23-B38F-27DF8119DA08}" type="pres">
      <dgm:prSet presAssocID="{7E8E7D08-033E-4029-AE13-B59F673A49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61D7C-5667-4697-8B85-EAC3C0DBC753}" type="pres">
      <dgm:prSet presAssocID="{7E8E7D08-033E-4029-AE13-B59F673A4973}" presName="invisiNode" presStyleLbl="node1" presStyleIdx="1" presStyleCnt="3"/>
      <dgm:spPr/>
    </dgm:pt>
    <dgm:pt modelId="{2C4DC0D1-3CC8-4CC9-8660-DD4FA5324E51}" type="pres">
      <dgm:prSet presAssocID="{7E8E7D08-033E-4029-AE13-B59F673A497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BF1B299-014D-499E-80A7-E42692864E09}" type="pres">
      <dgm:prSet presAssocID="{54528AA4-B26E-4B0E-BE77-5C8F3CF0A3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093D4D-4B40-43D3-86A1-AFC286F0DB4E}" type="pres">
      <dgm:prSet presAssocID="{E2E869DE-0CD3-41B3-849C-F4FC68DB9DFE}" presName="compNode" presStyleCnt="0"/>
      <dgm:spPr/>
    </dgm:pt>
    <dgm:pt modelId="{B418767C-923F-4821-B376-3D8F65004BB9}" type="pres">
      <dgm:prSet presAssocID="{E2E869DE-0CD3-41B3-849C-F4FC68DB9DF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024B5-B657-4E7D-85CF-B05F94587053}" type="pres">
      <dgm:prSet presAssocID="{E2E869DE-0CD3-41B3-849C-F4FC68DB9DFE}" presName="invisiNode" presStyleLbl="node1" presStyleIdx="2" presStyleCnt="3"/>
      <dgm:spPr/>
    </dgm:pt>
    <dgm:pt modelId="{522FA4FE-599B-44AA-B2E7-48C5BE515763}" type="pres">
      <dgm:prSet presAssocID="{E2E869DE-0CD3-41B3-849C-F4FC68DB9DF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3726936-C92C-4B67-9D5F-7EA2685D5A02}" type="presOf" srcId="{E2E869DE-0CD3-41B3-849C-F4FC68DB9DFE}" destId="{B418767C-923F-4821-B376-3D8F65004BB9}" srcOrd="0" destOrd="0" presId="urn:microsoft.com/office/officeart/2005/8/layout/pList2"/>
    <dgm:cxn modelId="{4BA7C010-7CBD-4952-BDC4-875806F58700}" type="presOf" srcId="{7E8E7D08-033E-4029-AE13-B59F673A4973}" destId="{159AEAEC-0D0B-4C23-B38F-27DF8119DA08}" srcOrd="0" destOrd="0" presId="urn:microsoft.com/office/officeart/2005/8/layout/pList2"/>
    <dgm:cxn modelId="{2C6FDCAF-9B95-41B5-8FDE-D38CD12E92BA}" type="presOf" srcId="{54528AA4-B26E-4B0E-BE77-5C8F3CF0A3AC}" destId="{8BF1B299-014D-499E-80A7-E42692864E09}" srcOrd="0" destOrd="0" presId="urn:microsoft.com/office/officeart/2005/8/layout/pList2"/>
    <dgm:cxn modelId="{DAD859D9-5B38-49F8-BD29-3EACD522659C}" type="presOf" srcId="{F291B243-8C63-4547-ADDC-6BAD4BB95C3A}" destId="{4AF483F3-47D5-41B1-8092-645F7F04BA3C}" srcOrd="0" destOrd="0" presId="urn:microsoft.com/office/officeart/2005/8/layout/pList2"/>
    <dgm:cxn modelId="{EB8FC636-EED2-445D-A060-2E2D2EF0ABFD}" type="presOf" srcId="{95EEA6A5-3E76-4E9D-B22E-AC4FEA0BAC18}" destId="{623EFB5D-2197-40AB-B8E4-1B3A73F02C80}" srcOrd="0" destOrd="0" presId="urn:microsoft.com/office/officeart/2005/8/layout/pList2"/>
    <dgm:cxn modelId="{3AC19032-F7A6-4BDD-A082-65B93DF72A7B}" srcId="{76017400-551E-4A4D-A7F3-D4695860B430}" destId="{7E8E7D08-033E-4029-AE13-B59F673A4973}" srcOrd="1" destOrd="0" parTransId="{3D33E43C-8399-4148-A3E0-0DAB19ECA248}" sibTransId="{54528AA4-B26E-4B0E-BE77-5C8F3CF0A3AC}"/>
    <dgm:cxn modelId="{EBD7BA06-8A69-4671-BC1F-0437990CC708}" type="presOf" srcId="{76017400-551E-4A4D-A7F3-D4695860B430}" destId="{BA5B21D7-C207-421C-9002-D79B9E8D3183}" srcOrd="0" destOrd="0" presId="urn:microsoft.com/office/officeart/2005/8/layout/pList2"/>
    <dgm:cxn modelId="{815EC21B-9647-4F01-BC12-4DB7E3A0FB8F}" srcId="{76017400-551E-4A4D-A7F3-D4695860B430}" destId="{E2E869DE-0CD3-41B3-849C-F4FC68DB9DFE}" srcOrd="2" destOrd="0" parTransId="{AE908397-0F4D-451E-9C22-A1C27B795BB6}" sibTransId="{40E754F7-8AD1-4325-AB57-F297A5AD023E}"/>
    <dgm:cxn modelId="{66759652-F2AD-4FF4-BFE9-8A7AFB73B653}" srcId="{76017400-551E-4A4D-A7F3-D4695860B430}" destId="{95EEA6A5-3E76-4E9D-B22E-AC4FEA0BAC18}" srcOrd="0" destOrd="0" parTransId="{DA59D30F-CB40-4F8D-B415-3D9196E42341}" sibTransId="{F291B243-8C63-4547-ADDC-6BAD4BB95C3A}"/>
    <dgm:cxn modelId="{1B260753-6281-425A-B176-36CBAD15D404}" type="presParOf" srcId="{BA5B21D7-C207-421C-9002-D79B9E8D3183}" destId="{681C8E03-F1C7-4F17-AFD9-38BD84873195}" srcOrd="0" destOrd="0" presId="urn:microsoft.com/office/officeart/2005/8/layout/pList2"/>
    <dgm:cxn modelId="{8DF12725-404C-4B15-BCC7-8B5323117B34}" type="presParOf" srcId="{BA5B21D7-C207-421C-9002-D79B9E8D3183}" destId="{F74B0716-F798-40A1-9D80-B12705BA88EC}" srcOrd="1" destOrd="0" presId="urn:microsoft.com/office/officeart/2005/8/layout/pList2"/>
    <dgm:cxn modelId="{7D806B88-9007-4476-B0E3-64D01B114FC2}" type="presParOf" srcId="{F74B0716-F798-40A1-9D80-B12705BA88EC}" destId="{A7539911-94B8-4158-8082-46B35DCD8F2D}" srcOrd="0" destOrd="0" presId="urn:microsoft.com/office/officeart/2005/8/layout/pList2"/>
    <dgm:cxn modelId="{BEEE219B-5D57-4C83-828E-1B7A01A10934}" type="presParOf" srcId="{A7539911-94B8-4158-8082-46B35DCD8F2D}" destId="{623EFB5D-2197-40AB-B8E4-1B3A73F02C80}" srcOrd="0" destOrd="0" presId="urn:microsoft.com/office/officeart/2005/8/layout/pList2"/>
    <dgm:cxn modelId="{8EF5394B-CAFC-4CFD-AF5F-BAF2ECB4D3BA}" type="presParOf" srcId="{A7539911-94B8-4158-8082-46B35DCD8F2D}" destId="{1EBC38D0-402A-47A3-BFF4-A554C25A2471}" srcOrd="1" destOrd="0" presId="urn:microsoft.com/office/officeart/2005/8/layout/pList2"/>
    <dgm:cxn modelId="{B7206CBE-0CD7-4836-AEEC-BEB667093EFE}" type="presParOf" srcId="{A7539911-94B8-4158-8082-46B35DCD8F2D}" destId="{CC9BD783-7CCB-430B-B30B-99B5A42A49A9}" srcOrd="2" destOrd="0" presId="urn:microsoft.com/office/officeart/2005/8/layout/pList2"/>
    <dgm:cxn modelId="{BA7D6E0D-7D07-490B-BCF6-2BE391C75933}" type="presParOf" srcId="{F74B0716-F798-40A1-9D80-B12705BA88EC}" destId="{4AF483F3-47D5-41B1-8092-645F7F04BA3C}" srcOrd="1" destOrd="0" presId="urn:microsoft.com/office/officeart/2005/8/layout/pList2"/>
    <dgm:cxn modelId="{9B10B8A8-DF3C-468F-A2E8-CC4071B1FB01}" type="presParOf" srcId="{F74B0716-F798-40A1-9D80-B12705BA88EC}" destId="{BAF898DB-BE1B-451E-86F0-9191B64724AD}" srcOrd="2" destOrd="0" presId="urn:microsoft.com/office/officeart/2005/8/layout/pList2"/>
    <dgm:cxn modelId="{C0E26DB9-1EAD-499F-9424-11631ECDB8E9}" type="presParOf" srcId="{BAF898DB-BE1B-451E-86F0-9191B64724AD}" destId="{159AEAEC-0D0B-4C23-B38F-27DF8119DA08}" srcOrd="0" destOrd="0" presId="urn:microsoft.com/office/officeart/2005/8/layout/pList2"/>
    <dgm:cxn modelId="{76030614-BBC1-4CC6-B05D-7D00766DDB6F}" type="presParOf" srcId="{BAF898DB-BE1B-451E-86F0-9191B64724AD}" destId="{10161D7C-5667-4697-8B85-EAC3C0DBC753}" srcOrd="1" destOrd="0" presId="urn:microsoft.com/office/officeart/2005/8/layout/pList2"/>
    <dgm:cxn modelId="{0414F0AE-B4FE-45EB-A093-3EF01E0B609D}" type="presParOf" srcId="{BAF898DB-BE1B-451E-86F0-9191B64724AD}" destId="{2C4DC0D1-3CC8-4CC9-8660-DD4FA5324E51}" srcOrd="2" destOrd="0" presId="urn:microsoft.com/office/officeart/2005/8/layout/pList2"/>
    <dgm:cxn modelId="{BAD8913E-E532-4F3A-813B-6EA1D6F1C89B}" type="presParOf" srcId="{F74B0716-F798-40A1-9D80-B12705BA88EC}" destId="{8BF1B299-014D-499E-80A7-E42692864E09}" srcOrd="3" destOrd="0" presId="urn:microsoft.com/office/officeart/2005/8/layout/pList2"/>
    <dgm:cxn modelId="{FB448ED8-E87F-479D-AFEB-ABCFFA996C20}" type="presParOf" srcId="{F74B0716-F798-40A1-9D80-B12705BA88EC}" destId="{47093D4D-4B40-43D3-86A1-AFC286F0DB4E}" srcOrd="4" destOrd="0" presId="urn:microsoft.com/office/officeart/2005/8/layout/pList2"/>
    <dgm:cxn modelId="{E5F2C682-A2D8-46B3-8E8D-0DE12D398E49}" type="presParOf" srcId="{47093D4D-4B40-43D3-86A1-AFC286F0DB4E}" destId="{B418767C-923F-4821-B376-3D8F65004BB9}" srcOrd="0" destOrd="0" presId="urn:microsoft.com/office/officeart/2005/8/layout/pList2"/>
    <dgm:cxn modelId="{782A77EB-5AD3-4C2B-AB7C-0406D32A052E}" type="presParOf" srcId="{47093D4D-4B40-43D3-86A1-AFC286F0DB4E}" destId="{097024B5-B657-4E7D-85CF-B05F94587053}" srcOrd="1" destOrd="0" presId="urn:microsoft.com/office/officeart/2005/8/layout/pList2"/>
    <dgm:cxn modelId="{2C151AC0-3E21-4F94-9C72-E8F589288766}" type="presParOf" srcId="{47093D4D-4B40-43D3-86A1-AFC286F0DB4E}" destId="{522FA4FE-599B-44AA-B2E7-48C5BE51576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E40913-3379-4228-91FF-4A372D6813F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E0EDA82-671B-4266-BF62-57AA0DE52562}">
      <dgm:prSet phldrT="[Текст]" custT="1"/>
      <dgm:spPr>
        <a:solidFill>
          <a:srgbClr val="9933FF">
            <a:alpha val="50000"/>
          </a:srgbClr>
        </a:solidFill>
        <a:effectLst>
          <a:innerShdw blurRad="63500" dist="50800" dir="13500000">
            <a:srgbClr val="CC00CC">
              <a:alpha val="50000"/>
            </a:srgbClr>
          </a:innerShdw>
        </a:effectLst>
        <a:scene3d>
          <a:camera prst="orthographicFront"/>
          <a:lightRig rig="threePt" dir="t"/>
        </a:scene3d>
        <a:sp3d extrusionH="12700"/>
      </dgm:spPr>
      <dgm:t>
        <a:bodyPr/>
        <a:lstStyle/>
        <a:p>
          <a:r>
            <a:rPr lang="ru-RU" sz="2400" b="1" i="0" dirty="0" smtClean="0">
              <a:solidFill>
                <a:srgbClr val="FFFF00"/>
              </a:solidFill>
            </a:rPr>
            <a:t>личностно-адаптационная</a:t>
          </a:r>
          <a:endParaRPr lang="ru-RU" sz="2400" b="1" i="0" dirty="0">
            <a:solidFill>
              <a:srgbClr val="FFFF00"/>
            </a:solidFill>
          </a:endParaRPr>
        </a:p>
      </dgm:t>
    </dgm:pt>
    <dgm:pt modelId="{76BECBCF-FA91-47BD-9B95-1214DACC0AEE}" type="parTrans" cxnId="{18270954-EEED-4F37-8619-3A978A97268B}">
      <dgm:prSet/>
      <dgm:spPr/>
      <dgm:t>
        <a:bodyPr/>
        <a:lstStyle/>
        <a:p>
          <a:endParaRPr lang="ru-RU"/>
        </a:p>
      </dgm:t>
    </dgm:pt>
    <dgm:pt modelId="{AF468A28-26BD-4367-BA0B-40E722834928}" type="sibTrans" cxnId="{18270954-EEED-4F37-8619-3A978A97268B}">
      <dgm:prSet/>
      <dgm:spPr/>
      <dgm:t>
        <a:bodyPr/>
        <a:lstStyle/>
        <a:p>
          <a:endParaRPr lang="ru-RU"/>
        </a:p>
      </dgm:t>
    </dgm:pt>
    <dgm:pt modelId="{81D7B330-BACB-4213-9B87-C049F01EFD4B}">
      <dgm:prSet phldrT="[Текст]" custT="1"/>
      <dgm:spPr>
        <a:effectLst>
          <a:outerShdw blurRad="50800" dist="50800" dir="5400000" algn="ctr" rotWithShape="0">
            <a:srgbClr val="CC00CC"/>
          </a:outerShdw>
        </a:effectLst>
      </dgm:spPr>
      <dgm:t>
        <a:bodyPr/>
        <a:lstStyle/>
        <a:p>
          <a:r>
            <a:rPr lang="ru-RU" sz="2300" b="1" i="0" dirty="0" smtClean="0">
              <a:solidFill>
                <a:srgbClr val="FFFF00"/>
              </a:solidFill>
            </a:rPr>
            <a:t>педагогического сопровождения и поддержки экспертных систем</a:t>
          </a:r>
          <a:endParaRPr lang="ru-RU" sz="2300" b="1" i="0" dirty="0">
            <a:solidFill>
              <a:srgbClr val="FFFF00"/>
            </a:solidFill>
          </a:endParaRPr>
        </a:p>
      </dgm:t>
    </dgm:pt>
    <dgm:pt modelId="{C2BA5C3C-43CE-487E-98E1-D934A347FC98}" type="parTrans" cxnId="{BC820800-506D-4E74-9AA9-E1CE250C5518}">
      <dgm:prSet/>
      <dgm:spPr/>
      <dgm:t>
        <a:bodyPr/>
        <a:lstStyle/>
        <a:p>
          <a:endParaRPr lang="ru-RU"/>
        </a:p>
      </dgm:t>
    </dgm:pt>
    <dgm:pt modelId="{FFD8C79F-9394-47B0-BF41-636E89085577}" type="sibTrans" cxnId="{BC820800-506D-4E74-9AA9-E1CE250C5518}">
      <dgm:prSet/>
      <dgm:spPr/>
      <dgm:t>
        <a:bodyPr/>
        <a:lstStyle/>
        <a:p>
          <a:endParaRPr lang="ru-RU"/>
        </a:p>
      </dgm:t>
    </dgm:pt>
    <dgm:pt modelId="{48639908-9189-4508-91F3-A2B5C9F2FCFE}">
      <dgm:prSet phldrT="[Текст]" custT="1"/>
      <dgm:spPr>
        <a:effectLst>
          <a:outerShdw blurRad="50800" dist="50800" dir="5400000" algn="ctr" rotWithShape="0">
            <a:srgbClr val="CC00CC"/>
          </a:outerShdw>
        </a:effectLst>
      </dgm:spPr>
      <dgm:t>
        <a:bodyPr/>
        <a:lstStyle/>
        <a:p>
          <a:r>
            <a:rPr lang="ru-RU" sz="2400" b="1" i="0" dirty="0" smtClean="0">
              <a:solidFill>
                <a:srgbClr val="FFFF00"/>
              </a:solidFill>
            </a:rPr>
            <a:t>архитектуры, параметров и функционала нейронной сети</a:t>
          </a:r>
          <a:endParaRPr lang="ru-RU" sz="2400" b="1" i="0" dirty="0">
            <a:solidFill>
              <a:srgbClr val="FFFF00"/>
            </a:solidFill>
          </a:endParaRPr>
        </a:p>
      </dgm:t>
    </dgm:pt>
    <dgm:pt modelId="{BFD75B92-35C7-4D9E-B702-E10ACFFA88DD}" type="parTrans" cxnId="{79499576-8AB0-45A2-87A0-3F7067BFE0F5}">
      <dgm:prSet/>
      <dgm:spPr/>
      <dgm:t>
        <a:bodyPr/>
        <a:lstStyle/>
        <a:p>
          <a:endParaRPr lang="ru-RU"/>
        </a:p>
      </dgm:t>
    </dgm:pt>
    <dgm:pt modelId="{1B458663-64AF-4237-BA55-175E6EB0E27A}" type="sibTrans" cxnId="{79499576-8AB0-45A2-87A0-3F7067BFE0F5}">
      <dgm:prSet/>
      <dgm:spPr/>
      <dgm:t>
        <a:bodyPr/>
        <a:lstStyle/>
        <a:p>
          <a:endParaRPr lang="ru-RU"/>
        </a:p>
      </dgm:t>
    </dgm:pt>
    <dgm:pt modelId="{080D4820-6D23-41EA-8299-59540D075492}" type="pres">
      <dgm:prSet presAssocID="{F9E40913-3379-4228-91FF-4A372D6813F1}" presName="compositeShape" presStyleCnt="0">
        <dgm:presLayoutVars>
          <dgm:chMax val="7"/>
          <dgm:dir/>
          <dgm:resizeHandles val="exact"/>
        </dgm:presLayoutVars>
      </dgm:prSet>
      <dgm:spPr/>
    </dgm:pt>
    <dgm:pt modelId="{AC3708F1-C584-497E-B3EF-D41C7744876F}" type="pres">
      <dgm:prSet presAssocID="{8E0EDA82-671B-4266-BF62-57AA0DE52562}" presName="circ1" presStyleLbl="vennNode1" presStyleIdx="0" presStyleCnt="3" custLinFactNeighborX="-2682" custLinFactNeighborY="-447"/>
      <dgm:spPr/>
      <dgm:t>
        <a:bodyPr/>
        <a:lstStyle/>
        <a:p>
          <a:endParaRPr lang="ru-RU"/>
        </a:p>
      </dgm:t>
    </dgm:pt>
    <dgm:pt modelId="{195554A3-4B21-41B3-94BD-9172351D3238}" type="pres">
      <dgm:prSet presAssocID="{8E0EDA82-671B-4266-BF62-57AA0DE5256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28E38-58D6-42F7-808E-EE64E772AD1A}" type="pres">
      <dgm:prSet presAssocID="{81D7B330-BACB-4213-9B87-C049F01EFD4B}" presName="circ2" presStyleLbl="vennNode1" presStyleIdx="1" presStyleCnt="3" custScaleX="112072" custLinFactNeighborX="1788" custLinFactNeighborY="4833"/>
      <dgm:spPr/>
      <dgm:t>
        <a:bodyPr/>
        <a:lstStyle/>
        <a:p>
          <a:endParaRPr lang="ru-RU"/>
        </a:p>
      </dgm:t>
    </dgm:pt>
    <dgm:pt modelId="{751F83C2-9900-4A59-B530-FF4EFD989E03}" type="pres">
      <dgm:prSet presAssocID="{81D7B330-BACB-4213-9B87-C049F01EFD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73C43-DFB4-44D4-B19F-225F8050E8FB}" type="pres">
      <dgm:prSet presAssocID="{48639908-9189-4508-91F3-A2B5C9F2FCFE}" presName="circ3" presStyleLbl="vennNode1" presStyleIdx="2" presStyleCnt="3" custScaleX="107814" custLinFactNeighborX="-3129" custLinFactNeighborY="4833"/>
      <dgm:spPr/>
      <dgm:t>
        <a:bodyPr/>
        <a:lstStyle/>
        <a:p>
          <a:endParaRPr lang="ru-RU"/>
        </a:p>
      </dgm:t>
    </dgm:pt>
    <dgm:pt modelId="{749C2F9D-3EC3-4845-B68D-45949325DAFC}" type="pres">
      <dgm:prSet presAssocID="{48639908-9189-4508-91F3-A2B5C9F2FCF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4ABB37-3671-4869-BB7F-18EDD7F27653}" type="presOf" srcId="{8E0EDA82-671B-4266-BF62-57AA0DE52562}" destId="{195554A3-4B21-41B3-94BD-9172351D3238}" srcOrd="1" destOrd="0" presId="urn:microsoft.com/office/officeart/2005/8/layout/venn1"/>
    <dgm:cxn modelId="{BEDC4373-3FAA-4E69-86DA-AD7AEE4A18A2}" type="presOf" srcId="{8E0EDA82-671B-4266-BF62-57AA0DE52562}" destId="{AC3708F1-C584-497E-B3EF-D41C7744876F}" srcOrd="0" destOrd="0" presId="urn:microsoft.com/office/officeart/2005/8/layout/venn1"/>
    <dgm:cxn modelId="{BC820800-506D-4E74-9AA9-E1CE250C5518}" srcId="{F9E40913-3379-4228-91FF-4A372D6813F1}" destId="{81D7B330-BACB-4213-9B87-C049F01EFD4B}" srcOrd="1" destOrd="0" parTransId="{C2BA5C3C-43CE-487E-98E1-D934A347FC98}" sibTransId="{FFD8C79F-9394-47B0-BF41-636E89085577}"/>
    <dgm:cxn modelId="{0956432F-DD88-42C1-B2AF-76904C3E245E}" type="presOf" srcId="{48639908-9189-4508-91F3-A2B5C9F2FCFE}" destId="{749C2F9D-3EC3-4845-B68D-45949325DAFC}" srcOrd="1" destOrd="0" presId="urn:microsoft.com/office/officeart/2005/8/layout/venn1"/>
    <dgm:cxn modelId="{C2004820-9983-4EBA-A11C-E810644CA4C5}" type="presOf" srcId="{48639908-9189-4508-91F3-A2B5C9F2FCFE}" destId="{AE373C43-DFB4-44D4-B19F-225F8050E8FB}" srcOrd="0" destOrd="0" presId="urn:microsoft.com/office/officeart/2005/8/layout/venn1"/>
    <dgm:cxn modelId="{18270954-EEED-4F37-8619-3A978A97268B}" srcId="{F9E40913-3379-4228-91FF-4A372D6813F1}" destId="{8E0EDA82-671B-4266-BF62-57AA0DE52562}" srcOrd="0" destOrd="0" parTransId="{76BECBCF-FA91-47BD-9B95-1214DACC0AEE}" sibTransId="{AF468A28-26BD-4367-BA0B-40E722834928}"/>
    <dgm:cxn modelId="{2605EB2D-C088-4DA3-A02A-53CA7193C784}" type="presOf" srcId="{81D7B330-BACB-4213-9B87-C049F01EFD4B}" destId="{751F83C2-9900-4A59-B530-FF4EFD989E03}" srcOrd="1" destOrd="0" presId="urn:microsoft.com/office/officeart/2005/8/layout/venn1"/>
    <dgm:cxn modelId="{FAB3BFC7-707B-4438-AD82-8B65A8118ECC}" type="presOf" srcId="{81D7B330-BACB-4213-9B87-C049F01EFD4B}" destId="{79D28E38-58D6-42F7-808E-EE64E772AD1A}" srcOrd="0" destOrd="0" presId="urn:microsoft.com/office/officeart/2005/8/layout/venn1"/>
    <dgm:cxn modelId="{79499576-8AB0-45A2-87A0-3F7067BFE0F5}" srcId="{F9E40913-3379-4228-91FF-4A372D6813F1}" destId="{48639908-9189-4508-91F3-A2B5C9F2FCFE}" srcOrd="2" destOrd="0" parTransId="{BFD75B92-35C7-4D9E-B702-E10ACFFA88DD}" sibTransId="{1B458663-64AF-4237-BA55-175E6EB0E27A}"/>
    <dgm:cxn modelId="{0FFDF8B2-ACF4-44FE-8245-4A1C0684E15F}" type="presOf" srcId="{F9E40913-3379-4228-91FF-4A372D6813F1}" destId="{080D4820-6D23-41EA-8299-59540D075492}" srcOrd="0" destOrd="0" presId="urn:microsoft.com/office/officeart/2005/8/layout/venn1"/>
    <dgm:cxn modelId="{EA60FC83-6B71-441C-BC1D-2E30F2F15643}" type="presParOf" srcId="{080D4820-6D23-41EA-8299-59540D075492}" destId="{AC3708F1-C584-497E-B3EF-D41C7744876F}" srcOrd="0" destOrd="0" presId="urn:microsoft.com/office/officeart/2005/8/layout/venn1"/>
    <dgm:cxn modelId="{D8FB3E2E-CCB0-491B-B587-66A850E097B1}" type="presParOf" srcId="{080D4820-6D23-41EA-8299-59540D075492}" destId="{195554A3-4B21-41B3-94BD-9172351D3238}" srcOrd="1" destOrd="0" presId="urn:microsoft.com/office/officeart/2005/8/layout/venn1"/>
    <dgm:cxn modelId="{DC943338-9555-41E2-BB57-895C623262E0}" type="presParOf" srcId="{080D4820-6D23-41EA-8299-59540D075492}" destId="{79D28E38-58D6-42F7-808E-EE64E772AD1A}" srcOrd="2" destOrd="0" presId="urn:microsoft.com/office/officeart/2005/8/layout/venn1"/>
    <dgm:cxn modelId="{A12DD2AE-D436-4E5B-8367-799AD63C76EE}" type="presParOf" srcId="{080D4820-6D23-41EA-8299-59540D075492}" destId="{751F83C2-9900-4A59-B530-FF4EFD989E03}" srcOrd="3" destOrd="0" presId="urn:microsoft.com/office/officeart/2005/8/layout/venn1"/>
    <dgm:cxn modelId="{D4F3DD4B-B5B2-432F-9953-91705AF37046}" type="presParOf" srcId="{080D4820-6D23-41EA-8299-59540D075492}" destId="{AE373C43-DFB4-44D4-B19F-225F8050E8FB}" srcOrd="4" destOrd="0" presId="urn:microsoft.com/office/officeart/2005/8/layout/venn1"/>
    <dgm:cxn modelId="{81A491C8-F373-4D93-A449-E870F076D7F9}" type="presParOf" srcId="{080D4820-6D23-41EA-8299-59540D075492}" destId="{749C2F9D-3EC3-4845-B68D-45949325DAFC}" srcOrd="5" destOrd="0" presId="urn:microsoft.com/office/officeart/2005/8/layout/venn1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72DC77-803D-451A-85CE-47FB4D03A50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4077CE-1B9F-4279-97B5-52711F8C296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4C7A3C5-C026-4012-BC6B-E02B0F8714D7}" type="parTrans" cxnId="{901A66D9-FFE7-4814-8A7A-CE2F913E2A44}">
      <dgm:prSet/>
      <dgm:spPr/>
      <dgm:t>
        <a:bodyPr/>
        <a:lstStyle/>
        <a:p>
          <a:endParaRPr lang="ru-RU"/>
        </a:p>
      </dgm:t>
    </dgm:pt>
    <dgm:pt modelId="{E6C91030-C846-4505-8B57-571EDB81868B}" type="sibTrans" cxnId="{901A66D9-FFE7-4814-8A7A-CE2F913E2A44}">
      <dgm:prSet/>
      <dgm:spPr/>
      <dgm:t>
        <a:bodyPr/>
        <a:lstStyle/>
        <a:p>
          <a:endParaRPr lang="ru-RU"/>
        </a:p>
      </dgm:t>
    </dgm:pt>
    <dgm:pt modelId="{5DED8BCB-A011-438B-A8C2-D70D3D006884}">
      <dgm:prSet phldrT="[Текст]" custT="1"/>
      <dgm:spPr/>
      <dgm:t>
        <a:bodyPr/>
        <a:lstStyle/>
        <a:p>
          <a:r>
            <a:rPr lang="ru-RU" sz="1800" b="1" dirty="0" smtClean="0"/>
            <a:t>Интеллектуальная система ориентирована на эффективное развитие личности обучаемого</a:t>
          </a:r>
          <a:endParaRPr lang="ru-RU" sz="1800" b="1" dirty="0"/>
        </a:p>
      </dgm:t>
    </dgm:pt>
    <dgm:pt modelId="{5D20BDB2-7734-4208-8E68-49352C2C60BE}" type="parTrans" cxnId="{95DBC2E8-91F3-4ED1-A05C-94F822662B5F}">
      <dgm:prSet/>
      <dgm:spPr/>
      <dgm:t>
        <a:bodyPr/>
        <a:lstStyle/>
        <a:p>
          <a:endParaRPr lang="ru-RU"/>
        </a:p>
      </dgm:t>
    </dgm:pt>
    <dgm:pt modelId="{48D67516-7F36-44EA-A45E-80BECFBF82D6}" type="sibTrans" cxnId="{95DBC2E8-91F3-4ED1-A05C-94F822662B5F}">
      <dgm:prSet/>
      <dgm:spPr/>
      <dgm:t>
        <a:bodyPr/>
        <a:lstStyle/>
        <a:p>
          <a:endParaRPr lang="ru-RU"/>
        </a:p>
      </dgm:t>
    </dgm:pt>
    <dgm:pt modelId="{8F96664C-7779-4339-895D-FB71125CE1A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Разработанная гибридная </a:t>
          </a:r>
          <a:endParaRPr lang="ru-RU" dirty="0"/>
        </a:p>
      </dgm:t>
    </dgm:pt>
    <dgm:pt modelId="{BA3EE908-E7BC-4FAA-B84F-05CD37F799B8}" type="parTrans" cxnId="{71180B34-AE0A-4A8F-9332-5947DB8937EC}">
      <dgm:prSet/>
      <dgm:spPr/>
      <dgm:t>
        <a:bodyPr/>
        <a:lstStyle/>
        <a:p>
          <a:endParaRPr lang="ru-RU"/>
        </a:p>
      </dgm:t>
    </dgm:pt>
    <dgm:pt modelId="{427A478A-1179-4AF4-9839-759F69939777}" type="sibTrans" cxnId="{71180B34-AE0A-4A8F-9332-5947DB8937EC}">
      <dgm:prSet/>
      <dgm:spPr/>
      <dgm:t>
        <a:bodyPr/>
        <a:lstStyle/>
        <a:p>
          <a:endParaRPr lang="ru-RU"/>
        </a:p>
      </dgm:t>
    </dgm:pt>
    <dgm:pt modelId="{3B3897AC-A78D-4639-ABAE-3A6C46FBD7EB}">
      <dgm:prSet phldrT="[Текст]" custT="1"/>
      <dgm:spPr/>
      <dgm:t>
        <a:bodyPr/>
        <a:lstStyle/>
        <a:p>
          <a:r>
            <a:rPr lang="ru-RU" sz="1400" b="1" dirty="0" smtClean="0"/>
            <a:t>В качестве обобщенных конструктов сложного знания</a:t>
          </a:r>
          <a:r>
            <a:rPr lang="ru-RU" sz="1400" b="1" i="1" dirty="0" smtClean="0"/>
            <a:t> </a:t>
          </a:r>
          <a:r>
            <a:rPr lang="ru-RU" sz="1400" b="1" dirty="0" smtClean="0"/>
            <a:t>для организации  исследовательской деятельностью школьников предлагаются «зоны современных достижений в науке» ( нечеткие множества, элементы фрактальной геометрии, комплексные числа, случайные величины и процессы и т.п.) </a:t>
          </a:r>
          <a:endParaRPr lang="ru-RU" sz="1400" b="1" dirty="0"/>
        </a:p>
      </dgm:t>
    </dgm:pt>
    <dgm:pt modelId="{39F3EC50-C4D0-4470-90C4-DDB10810543A}" type="parTrans" cxnId="{C8E58A18-9C3A-45D1-8505-E2A900974901}">
      <dgm:prSet/>
      <dgm:spPr/>
      <dgm:t>
        <a:bodyPr/>
        <a:lstStyle/>
        <a:p>
          <a:endParaRPr lang="ru-RU"/>
        </a:p>
      </dgm:t>
    </dgm:pt>
    <dgm:pt modelId="{FB188512-1870-4D45-9E63-AFA0CBA43148}" type="sibTrans" cxnId="{C8E58A18-9C3A-45D1-8505-E2A900974901}">
      <dgm:prSet/>
      <dgm:spPr/>
      <dgm:t>
        <a:bodyPr/>
        <a:lstStyle/>
        <a:p>
          <a:endParaRPr lang="ru-RU"/>
        </a:p>
      </dgm:t>
    </dgm:pt>
    <dgm:pt modelId="{523FFC69-4DF7-4290-A799-C003A3997CD9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45A40CD-C8CD-4018-AA87-6BB0C75006BA}" type="parTrans" cxnId="{87178EAB-8D7C-433D-BA51-7D6C63AC1146}">
      <dgm:prSet/>
      <dgm:spPr/>
    </dgm:pt>
    <dgm:pt modelId="{B2E12556-E4C1-4FE5-A7DD-D8E487994E02}" type="sibTrans" cxnId="{87178EAB-8D7C-433D-BA51-7D6C63AC1146}">
      <dgm:prSet/>
      <dgm:spPr/>
    </dgm:pt>
    <dgm:pt modelId="{6E497C17-4669-42CE-8917-C9AF50A57D5B}">
      <dgm:prSet custT="1"/>
      <dgm:spPr/>
      <dgm:t>
        <a:bodyPr/>
        <a:lstStyle/>
        <a:p>
          <a:r>
            <a:rPr lang="ru-RU" sz="1400" b="1" dirty="0" smtClean="0"/>
            <a:t>Использование гибридной парадигмы при проектировании интеллектуальных систем сопровождения исследовательской деятельности позволило минимизировать риски ошибок трассировки индивидуальных траекторий; предлагаемая архитектура и системотехнический подход позволили повысить эффективность применения решений на основе искусственного интеллекта</a:t>
          </a:r>
          <a:endParaRPr lang="ru-RU" sz="1400" b="1" dirty="0"/>
        </a:p>
      </dgm:t>
    </dgm:pt>
    <dgm:pt modelId="{1391DBDE-F351-47E7-91E0-2010C64345E1}" type="parTrans" cxnId="{69F8B8A6-8110-4187-BC76-27F1E8A80AB6}">
      <dgm:prSet/>
      <dgm:spPr/>
    </dgm:pt>
    <dgm:pt modelId="{2D6AF751-FAEA-4A2D-8810-F0935E8C2316}" type="sibTrans" cxnId="{69F8B8A6-8110-4187-BC76-27F1E8A80AB6}">
      <dgm:prSet/>
      <dgm:spPr/>
    </dgm:pt>
    <dgm:pt modelId="{99E4376F-43FE-44CC-901D-9A8DE8236BFF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07BC714-9B38-49AC-902C-8E01C43C6925}" type="parTrans" cxnId="{6B8CE93F-F3B3-49F6-A78E-6031424FA126}">
      <dgm:prSet/>
      <dgm:spPr/>
    </dgm:pt>
    <dgm:pt modelId="{57A97B90-065C-40E9-8640-0ABA35F531AD}" type="sibTrans" cxnId="{6B8CE93F-F3B3-49F6-A78E-6031424FA126}">
      <dgm:prSet/>
      <dgm:spPr/>
    </dgm:pt>
    <dgm:pt modelId="{6A7F5C41-35D9-4E32-B44E-82DA4DA8640A}">
      <dgm:prSet custT="1"/>
      <dgm:spPr/>
      <dgm:t>
        <a:bodyPr/>
        <a:lstStyle/>
        <a:p>
          <a:r>
            <a:rPr lang="ru-RU" sz="1400" b="1" dirty="0" smtClean="0"/>
            <a:t>Разработанная гибридная НС позволяет выполнять обучение как на основе формальной модели, так и   с использованием экспертных данных , полученных посредством управления проектно-исследовательской деятельности старшеклассников. Разработанное ПО   реализует пример графического интерфейса пользователя для взаимодействия в  интерактивной триаде «педагог – компьютер – обучающийся» </a:t>
          </a:r>
          <a:endParaRPr lang="ru-RU" sz="1400" b="1" dirty="0"/>
        </a:p>
      </dgm:t>
    </dgm:pt>
    <dgm:pt modelId="{FB1BDF18-5598-4EC4-A470-BF7EFB543E27}" type="parTrans" cxnId="{B4A64C41-5FA4-4D97-9C08-7172757B07EB}">
      <dgm:prSet/>
      <dgm:spPr/>
    </dgm:pt>
    <dgm:pt modelId="{C50526A6-83CE-4E3C-A704-747B01D2EDFB}" type="sibTrans" cxnId="{B4A64C41-5FA4-4D97-9C08-7172757B07EB}">
      <dgm:prSet/>
      <dgm:spPr/>
    </dgm:pt>
    <dgm:pt modelId="{6E615B11-B002-4AE1-AE74-7A6DAC5E8E08}">
      <dgm:prSet/>
      <dgm:spPr/>
      <dgm:t>
        <a:bodyPr/>
        <a:lstStyle/>
        <a:p>
          <a:endParaRPr lang="ru-RU" sz="1200" dirty="0"/>
        </a:p>
      </dgm:t>
    </dgm:pt>
    <dgm:pt modelId="{1D08AB1A-D8BA-47AA-BC73-9B31BFD6C97C}" type="parTrans" cxnId="{9010FBC3-56F8-46D5-95FF-171F09D2F498}">
      <dgm:prSet/>
      <dgm:spPr/>
      <dgm:t>
        <a:bodyPr/>
        <a:lstStyle/>
        <a:p>
          <a:endParaRPr lang="ru-RU"/>
        </a:p>
      </dgm:t>
    </dgm:pt>
    <dgm:pt modelId="{B0C79717-17A0-4E3B-8E0F-2509D6C8712E}" type="sibTrans" cxnId="{9010FBC3-56F8-46D5-95FF-171F09D2F498}">
      <dgm:prSet/>
      <dgm:spPr/>
      <dgm:t>
        <a:bodyPr/>
        <a:lstStyle/>
        <a:p>
          <a:endParaRPr lang="ru-RU"/>
        </a:p>
      </dgm:t>
    </dgm:pt>
    <dgm:pt modelId="{869878D5-DBE1-4118-A62A-046AD85116A3}">
      <dgm:prSet custT="1"/>
      <dgm:spPr/>
      <dgm:t>
        <a:bodyPr/>
        <a:lstStyle/>
        <a:p>
          <a:endParaRPr lang="ru-RU" sz="1400" b="1" dirty="0"/>
        </a:p>
      </dgm:t>
    </dgm:pt>
    <dgm:pt modelId="{C6E22CEE-2ED6-4C6C-B415-7702FF1A6D0E}" type="parTrans" cxnId="{250661F1-326A-42E0-8D73-2919E2AD69CB}">
      <dgm:prSet/>
      <dgm:spPr/>
    </dgm:pt>
    <dgm:pt modelId="{A10A0DFB-78DA-4153-8DA0-4048D6386C6E}" type="sibTrans" cxnId="{250661F1-326A-42E0-8D73-2919E2AD69CB}">
      <dgm:prSet/>
      <dgm:spPr/>
    </dgm:pt>
    <dgm:pt modelId="{D37C0973-CD77-4E04-B85F-1B7F3BA7F937}" type="pres">
      <dgm:prSet presAssocID="{B872DC77-803D-451A-85CE-47FB4D03A50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D75A77-5FEF-46F3-BA0A-DF9FAE2CE84A}" type="pres">
      <dgm:prSet presAssocID="{204077CE-1B9F-4279-97B5-52711F8C296C}" presName="composite" presStyleCnt="0"/>
      <dgm:spPr/>
    </dgm:pt>
    <dgm:pt modelId="{A701175E-429B-4358-8A89-57A73BDAF84A}" type="pres">
      <dgm:prSet presAssocID="{204077CE-1B9F-4279-97B5-52711F8C296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31DC6-760E-4970-9CF5-9F515F5BE38A}" type="pres">
      <dgm:prSet presAssocID="{204077CE-1B9F-4279-97B5-52711F8C296C}" presName="descendantText" presStyleLbl="alignAcc1" presStyleIdx="0" presStyleCnt="4" custLinFactNeighborX="229" custLinFactNeighborY="-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02F27-4FCD-4918-BAFD-1D2525465A9E}" type="pres">
      <dgm:prSet presAssocID="{E6C91030-C846-4505-8B57-571EDB81868B}" presName="sp" presStyleCnt="0"/>
      <dgm:spPr/>
    </dgm:pt>
    <dgm:pt modelId="{CE7F1268-1E54-49D8-88FD-99033674E6F9}" type="pres">
      <dgm:prSet presAssocID="{523FFC69-4DF7-4290-A799-C003A3997CD9}" presName="composite" presStyleCnt="0"/>
      <dgm:spPr/>
    </dgm:pt>
    <dgm:pt modelId="{1AC9CD41-7830-4583-B72A-B2298421BF8D}" type="pres">
      <dgm:prSet presAssocID="{523FFC69-4DF7-4290-A799-C003A3997CD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7D65C-6A5A-4325-90C4-CAE2D125F3CE}" type="pres">
      <dgm:prSet presAssocID="{523FFC69-4DF7-4290-A799-C003A3997CD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57466-9347-4189-B503-E45970CEED4A}" type="pres">
      <dgm:prSet presAssocID="{B2E12556-E4C1-4FE5-A7DD-D8E487994E02}" presName="sp" presStyleCnt="0"/>
      <dgm:spPr/>
    </dgm:pt>
    <dgm:pt modelId="{7B856F18-79CF-4F4E-B08D-D02A9A4EF7C4}" type="pres">
      <dgm:prSet presAssocID="{8F96664C-7779-4339-895D-FB71125CE1A7}" presName="composite" presStyleCnt="0"/>
      <dgm:spPr/>
    </dgm:pt>
    <dgm:pt modelId="{BDDEDE8B-F114-403F-846D-89639881F499}" type="pres">
      <dgm:prSet presAssocID="{8F96664C-7779-4339-895D-FB71125CE1A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ACEC2-021B-4A03-9DBF-92802F98AB24}" type="pres">
      <dgm:prSet presAssocID="{8F96664C-7779-4339-895D-FB71125CE1A7}" presName="descendantText" presStyleLbl="alignAcc1" presStyleIdx="2" presStyleCnt="4" custLinFactNeighborX="120" custLinFactNeighborY="-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9B06E-2AB3-41F3-BA27-EF9D1A31E5BD}" type="pres">
      <dgm:prSet presAssocID="{427A478A-1179-4AF4-9839-759F69939777}" presName="sp" presStyleCnt="0"/>
      <dgm:spPr/>
    </dgm:pt>
    <dgm:pt modelId="{3C329F6C-6F84-4DB1-A95E-B92DCC42FBFB}" type="pres">
      <dgm:prSet presAssocID="{99E4376F-43FE-44CC-901D-9A8DE8236BFF}" presName="composite" presStyleCnt="0"/>
      <dgm:spPr/>
    </dgm:pt>
    <dgm:pt modelId="{8259C085-8C1E-4B38-8385-1F8BA63F9A75}" type="pres">
      <dgm:prSet presAssocID="{99E4376F-43FE-44CC-901D-9A8DE8236BF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BF355-4C5E-41D9-BF5A-08F8424B0A8F}" type="pres">
      <dgm:prSet presAssocID="{99E4376F-43FE-44CC-901D-9A8DE8236BF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702362-6D89-40C9-B2EE-F1DE710C69F5}" type="presOf" srcId="{6E497C17-4669-42CE-8917-C9AF50A57D5B}" destId="{1B731DC6-760E-4970-9CF5-9F515F5BE38A}" srcOrd="0" destOrd="0" presId="urn:microsoft.com/office/officeart/2005/8/layout/chevron2"/>
    <dgm:cxn modelId="{FE8FFAC5-575A-4226-BED7-F3A41045B3F7}" type="presOf" srcId="{5DED8BCB-A011-438B-A8C2-D70D3D006884}" destId="{AF37D65C-6A5A-4325-90C4-CAE2D125F3CE}" srcOrd="0" destOrd="0" presId="urn:microsoft.com/office/officeart/2005/8/layout/chevron2"/>
    <dgm:cxn modelId="{95DBC2E8-91F3-4ED1-A05C-94F822662B5F}" srcId="{523FFC69-4DF7-4290-A799-C003A3997CD9}" destId="{5DED8BCB-A011-438B-A8C2-D70D3D006884}" srcOrd="0" destOrd="0" parTransId="{5D20BDB2-7734-4208-8E68-49352C2C60BE}" sibTransId="{48D67516-7F36-44EA-A45E-80BECFBF82D6}"/>
    <dgm:cxn modelId="{9517A5BB-471B-4FBF-9FF1-B83AF26F6A5E}" type="presOf" srcId="{6A7F5C41-35D9-4E32-B44E-82DA4DA8640A}" destId="{775ACEC2-021B-4A03-9DBF-92802F98AB24}" srcOrd="0" destOrd="1" presId="urn:microsoft.com/office/officeart/2005/8/layout/chevron2"/>
    <dgm:cxn modelId="{4DB79FFC-B64A-4246-B241-173D484ABE41}" type="presOf" srcId="{523FFC69-4DF7-4290-A799-C003A3997CD9}" destId="{1AC9CD41-7830-4583-B72A-B2298421BF8D}" srcOrd="0" destOrd="0" presId="urn:microsoft.com/office/officeart/2005/8/layout/chevron2"/>
    <dgm:cxn modelId="{A29C54F7-5F7B-4203-9A7F-C5E06208B456}" type="presOf" srcId="{6E615B11-B002-4AE1-AE74-7A6DAC5E8E08}" destId="{775ACEC2-021B-4A03-9DBF-92802F98AB24}" srcOrd="0" destOrd="2" presId="urn:microsoft.com/office/officeart/2005/8/layout/chevron2"/>
    <dgm:cxn modelId="{C8E58A18-9C3A-45D1-8505-E2A900974901}" srcId="{99E4376F-43FE-44CC-901D-9A8DE8236BFF}" destId="{3B3897AC-A78D-4639-ABAE-3A6C46FBD7EB}" srcOrd="0" destOrd="0" parTransId="{39F3EC50-C4D0-4470-90C4-DDB10810543A}" sibTransId="{FB188512-1870-4D45-9E63-AFA0CBA43148}"/>
    <dgm:cxn modelId="{7F1410A1-F46C-446E-85AD-7D1DFEEAAB2A}" type="presOf" srcId="{B872DC77-803D-451A-85CE-47FB4D03A50D}" destId="{D37C0973-CD77-4E04-B85F-1B7F3BA7F937}" srcOrd="0" destOrd="0" presId="urn:microsoft.com/office/officeart/2005/8/layout/chevron2"/>
    <dgm:cxn modelId="{E250182F-CBD6-448C-9953-A4F04E24DF99}" type="presOf" srcId="{204077CE-1B9F-4279-97B5-52711F8C296C}" destId="{A701175E-429B-4358-8A89-57A73BDAF84A}" srcOrd="0" destOrd="0" presId="urn:microsoft.com/office/officeart/2005/8/layout/chevron2"/>
    <dgm:cxn modelId="{87178EAB-8D7C-433D-BA51-7D6C63AC1146}" srcId="{B872DC77-803D-451A-85CE-47FB4D03A50D}" destId="{523FFC69-4DF7-4290-A799-C003A3997CD9}" srcOrd="1" destOrd="0" parTransId="{445A40CD-C8CD-4018-AA87-6BB0C75006BA}" sibTransId="{B2E12556-E4C1-4FE5-A7DD-D8E487994E02}"/>
    <dgm:cxn modelId="{AC7E8C8B-ABE1-44C7-993D-54FEBD65B2BA}" type="presOf" srcId="{99E4376F-43FE-44CC-901D-9A8DE8236BFF}" destId="{8259C085-8C1E-4B38-8385-1F8BA63F9A75}" srcOrd="0" destOrd="0" presId="urn:microsoft.com/office/officeart/2005/8/layout/chevron2"/>
    <dgm:cxn modelId="{9010FBC3-56F8-46D5-95FF-171F09D2F498}" srcId="{8F96664C-7779-4339-895D-FB71125CE1A7}" destId="{6E615B11-B002-4AE1-AE74-7A6DAC5E8E08}" srcOrd="2" destOrd="0" parTransId="{1D08AB1A-D8BA-47AA-BC73-9B31BFD6C97C}" sibTransId="{B0C79717-17A0-4E3B-8E0F-2509D6C8712E}"/>
    <dgm:cxn modelId="{52EB2FE0-F25C-488E-8643-F9E5B75CDA15}" type="presOf" srcId="{3B3897AC-A78D-4639-ABAE-3A6C46FBD7EB}" destId="{83FBF355-4C5E-41D9-BF5A-08F8424B0A8F}" srcOrd="0" destOrd="0" presId="urn:microsoft.com/office/officeart/2005/8/layout/chevron2"/>
    <dgm:cxn modelId="{8AF7E023-05E3-4D8E-9A5B-1B6511DE57E6}" type="presOf" srcId="{869878D5-DBE1-4118-A62A-046AD85116A3}" destId="{775ACEC2-021B-4A03-9DBF-92802F98AB24}" srcOrd="0" destOrd="0" presId="urn:microsoft.com/office/officeart/2005/8/layout/chevron2"/>
    <dgm:cxn modelId="{E3C050F9-9B6C-40EE-85BB-782BD8E98DD4}" type="presOf" srcId="{8F96664C-7779-4339-895D-FB71125CE1A7}" destId="{BDDEDE8B-F114-403F-846D-89639881F499}" srcOrd="0" destOrd="0" presId="urn:microsoft.com/office/officeart/2005/8/layout/chevron2"/>
    <dgm:cxn modelId="{6B8CE93F-F3B3-49F6-A78E-6031424FA126}" srcId="{B872DC77-803D-451A-85CE-47FB4D03A50D}" destId="{99E4376F-43FE-44CC-901D-9A8DE8236BFF}" srcOrd="3" destOrd="0" parTransId="{707BC714-9B38-49AC-902C-8E01C43C6925}" sibTransId="{57A97B90-065C-40E9-8640-0ABA35F531AD}"/>
    <dgm:cxn modelId="{250661F1-326A-42E0-8D73-2919E2AD69CB}" srcId="{8F96664C-7779-4339-895D-FB71125CE1A7}" destId="{869878D5-DBE1-4118-A62A-046AD85116A3}" srcOrd="0" destOrd="0" parTransId="{C6E22CEE-2ED6-4C6C-B415-7702FF1A6D0E}" sibTransId="{A10A0DFB-78DA-4153-8DA0-4048D6386C6E}"/>
    <dgm:cxn modelId="{69F8B8A6-8110-4187-BC76-27F1E8A80AB6}" srcId="{204077CE-1B9F-4279-97B5-52711F8C296C}" destId="{6E497C17-4669-42CE-8917-C9AF50A57D5B}" srcOrd="0" destOrd="0" parTransId="{1391DBDE-F351-47E7-91E0-2010C64345E1}" sibTransId="{2D6AF751-FAEA-4A2D-8810-F0935E8C2316}"/>
    <dgm:cxn modelId="{71180B34-AE0A-4A8F-9332-5947DB8937EC}" srcId="{B872DC77-803D-451A-85CE-47FB4D03A50D}" destId="{8F96664C-7779-4339-895D-FB71125CE1A7}" srcOrd="2" destOrd="0" parTransId="{BA3EE908-E7BC-4FAA-B84F-05CD37F799B8}" sibTransId="{427A478A-1179-4AF4-9839-759F69939777}"/>
    <dgm:cxn modelId="{B4A64C41-5FA4-4D97-9C08-7172757B07EB}" srcId="{8F96664C-7779-4339-895D-FB71125CE1A7}" destId="{6A7F5C41-35D9-4E32-B44E-82DA4DA8640A}" srcOrd="1" destOrd="0" parTransId="{FB1BDF18-5598-4EC4-A470-BF7EFB543E27}" sibTransId="{C50526A6-83CE-4E3C-A704-747B01D2EDFB}"/>
    <dgm:cxn modelId="{901A66D9-FFE7-4814-8A7A-CE2F913E2A44}" srcId="{B872DC77-803D-451A-85CE-47FB4D03A50D}" destId="{204077CE-1B9F-4279-97B5-52711F8C296C}" srcOrd="0" destOrd="0" parTransId="{24C7A3C5-C026-4012-BC6B-E02B0F8714D7}" sibTransId="{E6C91030-C846-4505-8B57-571EDB81868B}"/>
    <dgm:cxn modelId="{D7BE2B80-2DDA-495E-83F7-368C184EDEE1}" type="presParOf" srcId="{D37C0973-CD77-4E04-B85F-1B7F3BA7F937}" destId="{8DD75A77-5FEF-46F3-BA0A-DF9FAE2CE84A}" srcOrd="0" destOrd="0" presId="urn:microsoft.com/office/officeart/2005/8/layout/chevron2"/>
    <dgm:cxn modelId="{56B0F40F-61F2-40F6-B1CB-40F2E5E5F078}" type="presParOf" srcId="{8DD75A77-5FEF-46F3-BA0A-DF9FAE2CE84A}" destId="{A701175E-429B-4358-8A89-57A73BDAF84A}" srcOrd="0" destOrd="0" presId="urn:microsoft.com/office/officeart/2005/8/layout/chevron2"/>
    <dgm:cxn modelId="{0E24E6C0-901A-448A-94CB-5CE7B45C02E1}" type="presParOf" srcId="{8DD75A77-5FEF-46F3-BA0A-DF9FAE2CE84A}" destId="{1B731DC6-760E-4970-9CF5-9F515F5BE38A}" srcOrd="1" destOrd="0" presId="urn:microsoft.com/office/officeart/2005/8/layout/chevron2"/>
    <dgm:cxn modelId="{8B9C47C4-BDB9-4AA1-8835-5AFB4C382C5A}" type="presParOf" srcId="{D37C0973-CD77-4E04-B85F-1B7F3BA7F937}" destId="{C6502F27-4FCD-4918-BAFD-1D2525465A9E}" srcOrd="1" destOrd="0" presId="urn:microsoft.com/office/officeart/2005/8/layout/chevron2"/>
    <dgm:cxn modelId="{A5CDBD1F-B664-45B2-8C54-8573D975D103}" type="presParOf" srcId="{D37C0973-CD77-4E04-B85F-1B7F3BA7F937}" destId="{CE7F1268-1E54-49D8-88FD-99033674E6F9}" srcOrd="2" destOrd="0" presId="urn:microsoft.com/office/officeart/2005/8/layout/chevron2"/>
    <dgm:cxn modelId="{1872C33F-2BB1-4989-8655-C52D51398F91}" type="presParOf" srcId="{CE7F1268-1E54-49D8-88FD-99033674E6F9}" destId="{1AC9CD41-7830-4583-B72A-B2298421BF8D}" srcOrd="0" destOrd="0" presId="urn:microsoft.com/office/officeart/2005/8/layout/chevron2"/>
    <dgm:cxn modelId="{8E7F5C92-D838-4160-87A3-0FDFDF38B959}" type="presParOf" srcId="{CE7F1268-1E54-49D8-88FD-99033674E6F9}" destId="{AF37D65C-6A5A-4325-90C4-CAE2D125F3CE}" srcOrd="1" destOrd="0" presId="urn:microsoft.com/office/officeart/2005/8/layout/chevron2"/>
    <dgm:cxn modelId="{EF2BF323-5A39-4834-BA33-B6E4275AE5B9}" type="presParOf" srcId="{D37C0973-CD77-4E04-B85F-1B7F3BA7F937}" destId="{64C57466-9347-4189-B503-E45970CEED4A}" srcOrd="3" destOrd="0" presId="urn:microsoft.com/office/officeart/2005/8/layout/chevron2"/>
    <dgm:cxn modelId="{5B431C77-3F26-4552-BB8B-455B05C05A12}" type="presParOf" srcId="{D37C0973-CD77-4E04-B85F-1B7F3BA7F937}" destId="{7B856F18-79CF-4F4E-B08D-D02A9A4EF7C4}" srcOrd="4" destOrd="0" presId="urn:microsoft.com/office/officeart/2005/8/layout/chevron2"/>
    <dgm:cxn modelId="{8561C3EC-B84A-4A61-8C39-BEA110F720D3}" type="presParOf" srcId="{7B856F18-79CF-4F4E-B08D-D02A9A4EF7C4}" destId="{BDDEDE8B-F114-403F-846D-89639881F499}" srcOrd="0" destOrd="0" presId="urn:microsoft.com/office/officeart/2005/8/layout/chevron2"/>
    <dgm:cxn modelId="{369ADA17-DC0D-413F-85B1-8F4ABE34DCD8}" type="presParOf" srcId="{7B856F18-79CF-4F4E-B08D-D02A9A4EF7C4}" destId="{775ACEC2-021B-4A03-9DBF-92802F98AB24}" srcOrd="1" destOrd="0" presId="urn:microsoft.com/office/officeart/2005/8/layout/chevron2"/>
    <dgm:cxn modelId="{7A7DF16C-39A4-49C9-AD93-740F8FDA8EAC}" type="presParOf" srcId="{D37C0973-CD77-4E04-B85F-1B7F3BA7F937}" destId="{EF39B06E-2AB3-41F3-BA27-EF9D1A31E5BD}" srcOrd="5" destOrd="0" presId="urn:microsoft.com/office/officeart/2005/8/layout/chevron2"/>
    <dgm:cxn modelId="{E47D0A46-9AC8-446A-A3E7-E11055CEC314}" type="presParOf" srcId="{D37C0973-CD77-4E04-B85F-1B7F3BA7F937}" destId="{3C329F6C-6F84-4DB1-A95E-B92DCC42FBFB}" srcOrd="6" destOrd="0" presId="urn:microsoft.com/office/officeart/2005/8/layout/chevron2"/>
    <dgm:cxn modelId="{8041BB18-7258-479B-873E-A1F030D297FB}" type="presParOf" srcId="{3C329F6C-6F84-4DB1-A95E-B92DCC42FBFB}" destId="{8259C085-8C1E-4B38-8385-1F8BA63F9A75}" srcOrd="0" destOrd="0" presId="urn:microsoft.com/office/officeart/2005/8/layout/chevron2"/>
    <dgm:cxn modelId="{6C25F439-A651-4FCB-93CE-5A721F79B3D9}" type="presParOf" srcId="{3C329F6C-6F84-4DB1-A95E-B92DCC42FBFB}" destId="{83FBF355-4C5E-41D9-BF5A-08F8424B0A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F07B17-7E9E-4237-8449-4FC0C8B0E48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EB80EC-0F1E-4485-A122-4F3126438BEE}">
      <dgm:prSet phldrT="[Текст]"/>
      <dgm:spPr/>
      <dgm:t>
        <a:bodyPr/>
        <a:lstStyle/>
        <a:p>
          <a:r>
            <a:rPr lang="en-US" b="1" i="0" dirty="0" smtClean="0">
              <a:solidFill>
                <a:srgbClr val="C00000"/>
              </a:solidFill>
            </a:rPr>
            <a:t>Global Education Innovation Initiative</a:t>
          </a:r>
          <a:endParaRPr lang="ru-RU" b="1" i="0" dirty="0">
            <a:solidFill>
              <a:srgbClr val="C00000"/>
            </a:solidFill>
          </a:endParaRPr>
        </a:p>
      </dgm:t>
    </dgm:pt>
    <dgm:pt modelId="{7E3D8F21-E4BE-4381-AB55-0D16F44891E3}" type="parTrans" cxnId="{C7D64B3A-C1F7-4270-B15F-63038668653E}">
      <dgm:prSet/>
      <dgm:spPr/>
      <dgm:t>
        <a:bodyPr/>
        <a:lstStyle/>
        <a:p>
          <a:endParaRPr lang="ru-RU"/>
        </a:p>
      </dgm:t>
    </dgm:pt>
    <dgm:pt modelId="{0E2561D8-E4F3-4134-933F-FA316CDDF632}" type="sibTrans" cxnId="{C7D64B3A-C1F7-4270-B15F-63038668653E}">
      <dgm:prSet/>
      <dgm:spPr/>
      <dgm:t>
        <a:bodyPr/>
        <a:lstStyle/>
        <a:p>
          <a:endParaRPr lang="ru-RU"/>
        </a:p>
      </dgm:t>
    </dgm:pt>
    <dgm:pt modelId="{26DA087C-C5A4-4BED-BD2A-33CA6376C607}">
      <dgm:prSet phldrT="[Текст]"/>
      <dgm:spPr/>
      <dgm:t>
        <a:bodyPr/>
        <a:lstStyle/>
        <a:p>
          <a:r>
            <a:rPr lang="ru-RU" b="1" i="0" dirty="0" err="1" smtClean="0">
              <a:solidFill>
                <a:srgbClr val="C00000"/>
              </a:solidFill>
            </a:rPr>
            <a:t>World</a:t>
          </a:r>
          <a:r>
            <a:rPr lang="ru-RU" b="1" i="0" dirty="0" smtClean="0">
              <a:solidFill>
                <a:srgbClr val="C00000"/>
              </a:solidFill>
            </a:rPr>
            <a:t> </a:t>
          </a:r>
          <a:r>
            <a:rPr lang="ru-RU" b="1" i="0" dirty="0" err="1" smtClean="0">
              <a:solidFill>
                <a:srgbClr val="C00000"/>
              </a:solidFill>
            </a:rPr>
            <a:t>Bank</a:t>
          </a:r>
          <a:r>
            <a:rPr lang="ru-RU" b="1" i="0" dirty="0" smtClean="0">
              <a:solidFill>
                <a:srgbClr val="C00000"/>
              </a:solidFill>
            </a:rPr>
            <a:t> </a:t>
          </a:r>
          <a:r>
            <a:rPr lang="ru-RU" b="1" i="0" dirty="0" err="1" smtClean="0">
              <a:solidFill>
                <a:srgbClr val="C00000"/>
              </a:solidFill>
            </a:rPr>
            <a:t>Group</a:t>
          </a:r>
          <a:endParaRPr lang="ru-RU" b="1" i="0" dirty="0">
            <a:solidFill>
              <a:srgbClr val="C00000"/>
            </a:solidFill>
          </a:endParaRPr>
        </a:p>
      </dgm:t>
    </dgm:pt>
    <dgm:pt modelId="{5B26DD9A-3253-4556-9A4F-543016BC9758}" type="parTrans" cxnId="{26502A2D-EC27-4EEE-A59B-2457AFDCFCBC}">
      <dgm:prSet/>
      <dgm:spPr/>
      <dgm:t>
        <a:bodyPr/>
        <a:lstStyle/>
        <a:p>
          <a:endParaRPr lang="ru-RU"/>
        </a:p>
      </dgm:t>
    </dgm:pt>
    <dgm:pt modelId="{2DFD0EB9-EE0C-45EB-8AAB-4362BDDC541F}" type="sibTrans" cxnId="{26502A2D-EC27-4EEE-A59B-2457AFDCFCBC}">
      <dgm:prSet/>
      <dgm:spPr/>
      <dgm:t>
        <a:bodyPr/>
        <a:lstStyle/>
        <a:p>
          <a:endParaRPr lang="ru-RU"/>
        </a:p>
      </dgm:t>
    </dgm:pt>
    <dgm:pt modelId="{6A043E7D-1F0E-461C-991D-9A3170847C61}">
      <dgm:prSet phldrT="[Текст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HundrED</a:t>
          </a:r>
          <a:endParaRPr lang="ru-RU" b="1" dirty="0">
            <a:solidFill>
              <a:srgbClr val="C00000"/>
            </a:solidFill>
          </a:endParaRPr>
        </a:p>
      </dgm:t>
    </dgm:pt>
    <dgm:pt modelId="{0043F460-7463-452E-8893-A9F220E4DF4E}" type="parTrans" cxnId="{F010BFE1-8E0D-47B8-A514-E06A37FA343D}">
      <dgm:prSet/>
      <dgm:spPr/>
      <dgm:t>
        <a:bodyPr/>
        <a:lstStyle/>
        <a:p>
          <a:endParaRPr lang="ru-RU"/>
        </a:p>
      </dgm:t>
    </dgm:pt>
    <dgm:pt modelId="{592B6CE0-5542-4E08-B866-284A2B13250B}" type="sibTrans" cxnId="{F010BFE1-8E0D-47B8-A514-E06A37FA343D}">
      <dgm:prSet/>
      <dgm:spPr/>
      <dgm:t>
        <a:bodyPr/>
        <a:lstStyle/>
        <a:p>
          <a:endParaRPr lang="ru-RU"/>
        </a:p>
      </dgm:t>
    </dgm:pt>
    <dgm:pt modelId="{4E26E9FA-D5C0-498D-A1B9-71B68616BDF0}">
      <dgm:prSet/>
      <dgm:spPr/>
      <dgm:t>
        <a:bodyPr/>
        <a:lstStyle/>
        <a:p>
          <a:r>
            <a:rPr lang="ru-RU" b="1" i="0" dirty="0" err="1" smtClean="0">
              <a:solidFill>
                <a:srgbClr val="C00000"/>
              </a:solidFill>
            </a:rPr>
            <a:t>The</a:t>
          </a:r>
          <a:r>
            <a:rPr lang="ru-RU" b="1" i="0" dirty="0" smtClean="0">
              <a:solidFill>
                <a:srgbClr val="C00000"/>
              </a:solidFill>
            </a:rPr>
            <a:t> </a:t>
          </a:r>
          <a:r>
            <a:rPr lang="ru-RU" b="1" i="0" dirty="0" err="1" smtClean="0">
              <a:solidFill>
                <a:srgbClr val="C00000"/>
              </a:solidFill>
            </a:rPr>
            <a:t>Organisation</a:t>
          </a:r>
          <a:r>
            <a:rPr lang="ru-RU" b="1" i="0" dirty="0" smtClean="0">
              <a:solidFill>
                <a:srgbClr val="C00000"/>
              </a:solidFill>
            </a:rPr>
            <a:t> </a:t>
          </a:r>
          <a:r>
            <a:rPr lang="ru-RU" b="1" i="0" dirty="0" err="1" smtClean="0">
              <a:solidFill>
                <a:srgbClr val="C00000"/>
              </a:solidFill>
            </a:rPr>
            <a:t>for</a:t>
          </a:r>
          <a:r>
            <a:rPr lang="ru-RU" b="1" i="0" dirty="0" smtClean="0">
              <a:solidFill>
                <a:srgbClr val="C00000"/>
              </a:solidFill>
            </a:rPr>
            <a:t> </a:t>
          </a:r>
          <a:r>
            <a:rPr lang="ru-RU" b="1" i="0" dirty="0" err="1" smtClean="0">
              <a:solidFill>
                <a:srgbClr val="C00000"/>
              </a:solidFill>
            </a:rPr>
            <a:t>Economic</a:t>
          </a:r>
          <a:r>
            <a:rPr lang="ru-RU" b="1" i="0" dirty="0" smtClean="0">
              <a:solidFill>
                <a:srgbClr val="C00000"/>
              </a:solidFill>
            </a:rPr>
            <a:t> </a:t>
          </a:r>
          <a:r>
            <a:rPr lang="ru-RU" b="1" i="0" dirty="0" err="1" smtClean="0">
              <a:solidFill>
                <a:srgbClr val="C00000"/>
              </a:solidFill>
            </a:rPr>
            <a:t>Cooperation</a:t>
          </a:r>
          <a:r>
            <a:rPr lang="ru-RU" b="1" i="0" dirty="0" smtClean="0">
              <a:solidFill>
                <a:srgbClr val="C00000"/>
              </a:solidFill>
            </a:rPr>
            <a:t> and </a:t>
          </a:r>
          <a:r>
            <a:rPr lang="ru-RU" b="1" i="0" dirty="0" err="1" smtClean="0">
              <a:solidFill>
                <a:srgbClr val="C00000"/>
              </a:solidFill>
            </a:rPr>
            <a:t>Development</a:t>
          </a:r>
          <a:endParaRPr lang="ru-RU" b="1" i="0" dirty="0">
            <a:solidFill>
              <a:srgbClr val="C00000"/>
            </a:solidFill>
          </a:endParaRPr>
        </a:p>
      </dgm:t>
    </dgm:pt>
    <dgm:pt modelId="{A18D6B6B-FA14-4E80-B3AA-1A73FCCEEA14}" type="parTrans" cxnId="{D2AD23EF-FB8E-4B7B-8F12-D3A67529A3FD}">
      <dgm:prSet/>
      <dgm:spPr/>
      <dgm:t>
        <a:bodyPr/>
        <a:lstStyle/>
        <a:p>
          <a:endParaRPr lang="ru-RU"/>
        </a:p>
      </dgm:t>
    </dgm:pt>
    <dgm:pt modelId="{C07A8F65-E4DF-4073-9466-748491386B55}" type="sibTrans" cxnId="{D2AD23EF-FB8E-4B7B-8F12-D3A67529A3FD}">
      <dgm:prSet/>
      <dgm:spPr/>
      <dgm:t>
        <a:bodyPr/>
        <a:lstStyle/>
        <a:p>
          <a:endParaRPr lang="ru-RU"/>
        </a:p>
      </dgm:t>
    </dgm:pt>
    <dgm:pt modelId="{897FD741-20F6-4A8C-99FB-B96202F9D1B2}" type="pres">
      <dgm:prSet presAssocID="{E5F07B17-7E9E-4237-8449-4FC0C8B0E4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E344C-0F19-4383-9131-BAFB18136B97}" type="pres">
      <dgm:prSet presAssocID="{B0EB80EC-0F1E-4485-A122-4F3126438BE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5BA35-B187-4091-966A-A9270B1711EC}" type="pres">
      <dgm:prSet presAssocID="{0E2561D8-E4F3-4134-933F-FA316CDDF632}" presName="sibTrans" presStyleCnt="0"/>
      <dgm:spPr/>
    </dgm:pt>
    <dgm:pt modelId="{AB445467-5A2B-437B-8187-E9BC49CDF859}" type="pres">
      <dgm:prSet presAssocID="{26DA087C-C5A4-4BED-BD2A-33CA6376C607}" presName="node" presStyleLbl="node1" presStyleIdx="1" presStyleCnt="4" custLinFactNeighborX="-14" custLinFactNeighborY="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1148A-58EC-4FA9-9884-D0A8029775B5}" type="pres">
      <dgm:prSet presAssocID="{2DFD0EB9-EE0C-45EB-8AAB-4362BDDC541F}" presName="sibTrans" presStyleCnt="0"/>
      <dgm:spPr/>
    </dgm:pt>
    <dgm:pt modelId="{FF6F302E-FCAE-4E20-85B7-25DCE5EFBA30}" type="pres">
      <dgm:prSet presAssocID="{4E26E9FA-D5C0-498D-A1B9-71B68616BD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0B8D2-BEB8-497E-8AE1-B3CCF5B905AB}" type="pres">
      <dgm:prSet presAssocID="{C07A8F65-E4DF-4073-9466-748491386B55}" presName="sibTrans" presStyleCnt="0"/>
      <dgm:spPr/>
    </dgm:pt>
    <dgm:pt modelId="{C74D88E9-A64A-4B28-B1EB-1F5CD70BA38B}" type="pres">
      <dgm:prSet presAssocID="{6A043E7D-1F0E-461C-991D-9A3170847C6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10BFE1-8E0D-47B8-A514-E06A37FA343D}" srcId="{E5F07B17-7E9E-4237-8449-4FC0C8B0E488}" destId="{6A043E7D-1F0E-461C-991D-9A3170847C61}" srcOrd="3" destOrd="0" parTransId="{0043F460-7463-452E-8893-A9F220E4DF4E}" sibTransId="{592B6CE0-5542-4E08-B866-284A2B13250B}"/>
    <dgm:cxn modelId="{D2AD23EF-FB8E-4B7B-8F12-D3A67529A3FD}" srcId="{E5F07B17-7E9E-4237-8449-4FC0C8B0E488}" destId="{4E26E9FA-D5C0-498D-A1B9-71B68616BDF0}" srcOrd="2" destOrd="0" parTransId="{A18D6B6B-FA14-4E80-B3AA-1A73FCCEEA14}" sibTransId="{C07A8F65-E4DF-4073-9466-748491386B55}"/>
    <dgm:cxn modelId="{E008EEC7-D139-441D-89DD-4468C3E3F558}" type="presOf" srcId="{4E26E9FA-D5C0-498D-A1B9-71B68616BDF0}" destId="{FF6F302E-FCAE-4E20-85B7-25DCE5EFBA30}" srcOrd="0" destOrd="0" presId="urn:microsoft.com/office/officeart/2005/8/layout/default#1"/>
    <dgm:cxn modelId="{E4575671-41D0-4D6F-87E2-B048AF9ECC3C}" type="presOf" srcId="{26DA087C-C5A4-4BED-BD2A-33CA6376C607}" destId="{AB445467-5A2B-437B-8187-E9BC49CDF859}" srcOrd="0" destOrd="0" presId="urn:microsoft.com/office/officeart/2005/8/layout/default#1"/>
    <dgm:cxn modelId="{20D105CB-7C86-44C2-B670-B847A596711E}" type="presOf" srcId="{E5F07B17-7E9E-4237-8449-4FC0C8B0E488}" destId="{897FD741-20F6-4A8C-99FB-B96202F9D1B2}" srcOrd="0" destOrd="0" presId="urn:microsoft.com/office/officeart/2005/8/layout/default#1"/>
    <dgm:cxn modelId="{26502A2D-EC27-4EEE-A59B-2457AFDCFCBC}" srcId="{E5F07B17-7E9E-4237-8449-4FC0C8B0E488}" destId="{26DA087C-C5A4-4BED-BD2A-33CA6376C607}" srcOrd="1" destOrd="0" parTransId="{5B26DD9A-3253-4556-9A4F-543016BC9758}" sibTransId="{2DFD0EB9-EE0C-45EB-8AAB-4362BDDC541F}"/>
    <dgm:cxn modelId="{4B97A371-8574-4A4F-9181-5D4AFAD321B0}" type="presOf" srcId="{6A043E7D-1F0E-461C-991D-9A3170847C61}" destId="{C74D88E9-A64A-4B28-B1EB-1F5CD70BA38B}" srcOrd="0" destOrd="0" presId="urn:microsoft.com/office/officeart/2005/8/layout/default#1"/>
    <dgm:cxn modelId="{C7D64B3A-C1F7-4270-B15F-63038668653E}" srcId="{E5F07B17-7E9E-4237-8449-4FC0C8B0E488}" destId="{B0EB80EC-0F1E-4485-A122-4F3126438BEE}" srcOrd="0" destOrd="0" parTransId="{7E3D8F21-E4BE-4381-AB55-0D16F44891E3}" sibTransId="{0E2561D8-E4F3-4134-933F-FA316CDDF632}"/>
    <dgm:cxn modelId="{DCD221A8-73D9-4A67-88FC-DCC2F697A06D}" type="presOf" srcId="{B0EB80EC-0F1E-4485-A122-4F3126438BEE}" destId="{7FEE344C-0F19-4383-9131-BAFB18136B97}" srcOrd="0" destOrd="0" presId="urn:microsoft.com/office/officeart/2005/8/layout/default#1"/>
    <dgm:cxn modelId="{FE95F20C-C73E-42D9-92CB-E00801954ADF}" type="presParOf" srcId="{897FD741-20F6-4A8C-99FB-B96202F9D1B2}" destId="{7FEE344C-0F19-4383-9131-BAFB18136B97}" srcOrd="0" destOrd="0" presId="urn:microsoft.com/office/officeart/2005/8/layout/default#1"/>
    <dgm:cxn modelId="{C0A8976F-ABCD-4566-8F45-622CA5CDCB6D}" type="presParOf" srcId="{897FD741-20F6-4A8C-99FB-B96202F9D1B2}" destId="{B485BA35-B187-4091-966A-A9270B1711EC}" srcOrd="1" destOrd="0" presId="urn:microsoft.com/office/officeart/2005/8/layout/default#1"/>
    <dgm:cxn modelId="{8A665997-B51F-4F2C-B099-E2D95940428B}" type="presParOf" srcId="{897FD741-20F6-4A8C-99FB-B96202F9D1B2}" destId="{AB445467-5A2B-437B-8187-E9BC49CDF859}" srcOrd="2" destOrd="0" presId="urn:microsoft.com/office/officeart/2005/8/layout/default#1"/>
    <dgm:cxn modelId="{04BD0202-EF52-4E9F-989F-61EC86D70D83}" type="presParOf" srcId="{897FD741-20F6-4A8C-99FB-B96202F9D1B2}" destId="{EE11148A-58EC-4FA9-9884-D0A8029775B5}" srcOrd="3" destOrd="0" presId="urn:microsoft.com/office/officeart/2005/8/layout/default#1"/>
    <dgm:cxn modelId="{C461E83E-D9C7-4BD0-8ECA-7C33AA0B6492}" type="presParOf" srcId="{897FD741-20F6-4A8C-99FB-B96202F9D1B2}" destId="{FF6F302E-FCAE-4E20-85B7-25DCE5EFBA30}" srcOrd="4" destOrd="0" presId="urn:microsoft.com/office/officeart/2005/8/layout/default#1"/>
    <dgm:cxn modelId="{51DFFB6B-B547-4E9D-9ECC-B67DABF0D039}" type="presParOf" srcId="{897FD741-20F6-4A8C-99FB-B96202F9D1B2}" destId="{DDA0B8D2-BEB8-497E-8AE1-B3CCF5B905AB}" srcOrd="5" destOrd="0" presId="urn:microsoft.com/office/officeart/2005/8/layout/default#1"/>
    <dgm:cxn modelId="{4FB8E752-ED90-490B-9F0B-3A35DE05A05C}" type="presParOf" srcId="{897FD741-20F6-4A8C-99FB-B96202F9D1B2}" destId="{C74D88E9-A64A-4B28-B1EB-1F5CD70BA38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32CD9-B88F-48A4-A81A-E063E2E8867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F2238E-7E31-4BF7-899A-ED913A281EA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990000"/>
              </a:solidFill>
            </a:rPr>
            <a:t>Обучающие системы</a:t>
          </a:r>
          <a:endParaRPr lang="ru-RU" sz="2400" b="1" dirty="0">
            <a:solidFill>
              <a:srgbClr val="990000"/>
            </a:solidFill>
          </a:endParaRPr>
        </a:p>
      </dgm:t>
    </dgm:pt>
    <dgm:pt modelId="{6608B25E-0888-4EBE-AF93-87476D75065F}" type="parTrans" cxnId="{229C8531-268E-4C9F-A07D-907A1E5A0E0F}">
      <dgm:prSet/>
      <dgm:spPr/>
      <dgm:t>
        <a:bodyPr/>
        <a:lstStyle/>
        <a:p>
          <a:endParaRPr lang="ru-RU"/>
        </a:p>
      </dgm:t>
    </dgm:pt>
    <dgm:pt modelId="{0762B819-A67B-4931-9E70-1214887C62EB}" type="sibTrans" cxnId="{229C8531-268E-4C9F-A07D-907A1E5A0E0F}">
      <dgm:prSet/>
      <dgm:spPr/>
      <dgm:t>
        <a:bodyPr/>
        <a:lstStyle/>
        <a:p>
          <a:endParaRPr lang="ru-RU"/>
        </a:p>
      </dgm:t>
    </dgm:pt>
    <dgm:pt modelId="{FE494D51-2CC1-4FB3-8377-CCB7BD363736}">
      <dgm:prSet phldrT="[Текст]"/>
      <dgm:spPr/>
      <dgm:t>
        <a:bodyPr/>
        <a:lstStyle/>
        <a:p>
          <a:r>
            <a:rPr lang="ru-RU" dirty="0" smtClean="0"/>
            <a:t>предметная область </a:t>
          </a:r>
          <a:endParaRPr lang="ru-RU" dirty="0"/>
        </a:p>
      </dgm:t>
    </dgm:pt>
    <dgm:pt modelId="{AC7C4E28-5C72-4061-968C-6ECAF7261A98}" type="parTrans" cxnId="{EE9C4677-6A63-4EB2-B73E-AED60499A000}">
      <dgm:prSet/>
      <dgm:spPr/>
      <dgm:t>
        <a:bodyPr/>
        <a:lstStyle/>
        <a:p>
          <a:endParaRPr lang="ru-RU"/>
        </a:p>
      </dgm:t>
    </dgm:pt>
    <dgm:pt modelId="{A758DD9A-87CF-49DA-8817-775B1AD32ADF}" type="sibTrans" cxnId="{EE9C4677-6A63-4EB2-B73E-AED60499A000}">
      <dgm:prSet/>
      <dgm:spPr/>
      <dgm:t>
        <a:bodyPr/>
        <a:lstStyle/>
        <a:p>
          <a:endParaRPr lang="ru-RU"/>
        </a:p>
      </dgm:t>
    </dgm:pt>
    <dgm:pt modelId="{DAF8EE2E-7EDF-4C26-A9C2-9ED32F1DDC97}">
      <dgm:prSet phldrT="[Текст]"/>
      <dgm:spPr/>
      <dgm:t>
        <a:bodyPr/>
        <a:lstStyle/>
        <a:p>
          <a:r>
            <a:rPr lang="ru-RU" dirty="0" smtClean="0"/>
            <a:t>дидактическая модель </a:t>
          </a:r>
          <a:endParaRPr lang="ru-RU" dirty="0"/>
        </a:p>
      </dgm:t>
    </dgm:pt>
    <dgm:pt modelId="{B39BEBDF-5BF2-4C47-934E-14210963A0E0}" type="parTrans" cxnId="{69F5B9E4-9BF2-43D7-9A50-B425D16BF77D}">
      <dgm:prSet/>
      <dgm:spPr/>
      <dgm:t>
        <a:bodyPr/>
        <a:lstStyle/>
        <a:p>
          <a:endParaRPr lang="ru-RU"/>
        </a:p>
      </dgm:t>
    </dgm:pt>
    <dgm:pt modelId="{488655D0-E10B-4E65-BF5C-89395B8AB448}" type="sibTrans" cxnId="{69F5B9E4-9BF2-43D7-9A50-B425D16BF77D}">
      <dgm:prSet/>
      <dgm:spPr/>
      <dgm:t>
        <a:bodyPr/>
        <a:lstStyle/>
        <a:p>
          <a:endParaRPr lang="ru-RU"/>
        </a:p>
      </dgm:t>
    </dgm:pt>
    <dgm:pt modelId="{17A6643D-9BF8-4497-8D70-AA5F558AD76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990000"/>
              </a:solidFill>
            </a:rPr>
            <a:t>Оценка результатов обучения </a:t>
          </a:r>
          <a:endParaRPr lang="ru-RU" sz="2400" b="1" dirty="0">
            <a:solidFill>
              <a:srgbClr val="990000"/>
            </a:solidFill>
          </a:endParaRPr>
        </a:p>
      </dgm:t>
    </dgm:pt>
    <dgm:pt modelId="{CB19D909-F5A5-4398-ACD8-C894A924143F}" type="parTrans" cxnId="{7B0DF67C-CA37-43C7-B93C-6A0F84FFC5B0}">
      <dgm:prSet/>
      <dgm:spPr/>
      <dgm:t>
        <a:bodyPr/>
        <a:lstStyle/>
        <a:p>
          <a:endParaRPr lang="ru-RU"/>
        </a:p>
      </dgm:t>
    </dgm:pt>
    <dgm:pt modelId="{3365484D-F5F2-4578-9E5F-3A7214B6BF7F}" type="sibTrans" cxnId="{7B0DF67C-CA37-43C7-B93C-6A0F84FFC5B0}">
      <dgm:prSet/>
      <dgm:spPr/>
      <dgm:t>
        <a:bodyPr/>
        <a:lstStyle/>
        <a:p>
          <a:endParaRPr lang="ru-RU"/>
        </a:p>
      </dgm:t>
    </dgm:pt>
    <dgm:pt modelId="{0BF43B72-A6E7-40A2-9866-DC88F2DD55A6}">
      <dgm:prSet phldrT="[Текст]"/>
      <dgm:spPr/>
      <dgm:t>
        <a:bodyPr/>
        <a:lstStyle/>
        <a:p>
          <a:endParaRPr lang="ru-RU" dirty="0"/>
        </a:p>
      </dgm:t>
    </dgm:pt>
    <dgm:pt modelId="{BFBCED2E-15AC-4726-9756-84B59E650A4D}" type="parTrans" cxnId="{4444C5AC-1FFE-4BA1-B770-AA3381ABEF31}">
      <dgm:prSet/>
      <dgm:spPr/>
      <dgm:t>
        <a:bodyPr/>
        <a:lstStyle/>
        <a:p>
          <a:endParaRPr lang="ru-RU"/>
        </a:p>
      </dgm:t>
    </dgm:pt>
    <dgm:pt modelId="{CEF2AB3B-C0B6-4C51-B08D-44D1925FB07A}" type="sibTrans" cxnId="{4444C5AC-1FFE-4BA1-B770-AA3381ABEF31}">
      <dgm:prSet/>
      <dgm:spPr/>
      <dgm:t>
        <a:bodyPr/>
        <a:lstStyle/>
        <a:p>
          <a:endParaRPr lang="ru-RU"/>
        </a:p>
      </dgm:t>
    </dgm:pt>
    <dgm:pt modelId="{DA803202-91B2-4387-BD60-41D90067BE8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990000"/>
              </a:solidFill>
            </a:rPr>
            <a:t>Исследовательская среда обучения</a:t>
          </a:r>
          <a:endParaRPr lang="ru-RU" sz="2400" b="1" dirty="0">
            <a:solidFill>
              <a:srgbClr val="990000"/>
            </a:solidFill>
          </a:endParaRPr>
        </a:p>
      </dgm:t>
    </dgm:pt>
    <dgm:pt modelId="{7026AAE6-B774-4E2B-9378-C14D2F9C77C7}" type="parTrans" cxnId="{6CEEC76F-7AB0-4B2A-93F0-EDC31D0429BC}">
      <dgm:prSet/>
      <dgm:spPr/>
      <dgm:t>
        <a:bodyPr/>
        <a:lstStyle/>
        <a:p>
          <a:endParaRPr lang="ru-RU"/>
        </a:p>
      </dgm:t>
    </dgm:pt>
    <dgm:pt modelId="{47C54EDE-C2CC-40BC-8C0A-FA06AF702D4C}" type="sibTrans" cxnId="{6CEEC76F-7AB0-4B2A-93F0-EDC31D0429BC}">
      <dgm:prSet/>
      <dgm:spPr/>
      <dgm:t>
        <a:bodyPr/>
        <a:lstStyle/>
        <a:p>
          <a:endParaRPr lang="ru-RU"/>
        </a:p>
      </dgm:t>
    </dgm:pt>
    <dgm:pt modelId="{C5FF5732-479F-4163-ABA8-3ACA5276A9E4}">
      <dgm:prSet phldrT="[Текст]"/>
      <dgm:spPr/>
      <dgm:t>
        <a:bodyPr/>
        <a:lstStyle/>
        <a:p>
          <a:endParaRPr lang="ru-RU" dirty="0"/>
        </a:p>
      </dgm:t>
    </dgm:pt>
    <dgm:pt modelId="{0520BFC7-FBEC-4CE5-A3FD-37531B8F320D}" type="parTrans" cxnId="{0131C404-DF35-4892-A9B5-0B20E161724F}">
      <dgm:prSet/>
      <dgm:spPr/>
      <dgm:t>
        <a:bodyPr/>
        <a:lstStyle/>
        <a:p>
          <a:endParaRPr lang="ru-RU"/>
        </a:p>
      </dgm:t>
    </dgm:pt>
    <dgm:pt modelId="{09BC460C-B271-4FF2-81EF-7BEA4E69AFAD}" type="sibTrans" cxnId="{0131C404-DF35-4892-A9B5-0B20E161724F}">
      <dgm:prSet/>
      <dgm:spPr/>
      <dgm:t>
        <a:bodyPr/>
        <a:lstStyle/>
        <a:p>
          <a:endParaRPr lang="ru-RU"/>
        </a:p>
      </dgm:t>
    </dgm:pt>
    <dgm:pt modelId="{714AB8A7-3533-4399-8CCA-C3F2F4E0C875}">
      <dgm:prSet phldrT="[Текст]"/>
      <dgm:spPr/>
      <dgm:t>
        <a:bodyPr/>
        <a:lstStyle/>
        <a:p>
          <a:r>
            <a:rPr lang="ru-RU" dirty="0" smtClean="0"/>
            <a:t>модель учащихся </a:t>
          </a:r>
          <a:endParaRPr lang="ru-RU" dirty="0"/>
        </a:p>
      </dgm:t>
    </dgm:pt>
    <dgm:pt modelId="{FA226DEB-9EC0-4E23-A339-D6B51E4AB126}" type="parTrans" cxnId="{C2BDEEFD-2986-4137-BDCD-9CDC20D2BB37}">
      <dgm:prSet/>
      <dgm:spPr/>
      <dgm:t>
        <a:bodyPr/>
        <a:lstStyle/>
        <a:p>
          <a:endParaRPr lang="ru-RU"/>
        </a:p>
      </dgm:t>
    </dgm:pt>
    <dgm:pt modelId="{12ABA771-39F5-4F95-A315-9D72C5C18D20}" type="sibTrans" cxnId="{C2BDEEFD-2986-4137-BDCD-9CDC20D2BB37}">
      <dgm:prSet/>
      <dgm:spPr/>
      <dgm:t>
        <a:bodyPr/>
        <a:lstStyle/>
        <a:p>
          <a:endParaRPr lang="ru-RU"/>
        </a:p>
      </dgm:t>
    </dgm:pt>
    <dgm:pt modelId="{DF947AAF-D3CF-41D9-962C-1BA61BBD88E4}">
      <dgm:prSet phldrT="[Текст]"/>
      <dgm:spPr/>
      <dgm:t>
        <a:bodyPr/>
        <a:lstStyle/>
        <a:p>
          <a:r>
            <a:rPr lang="ru-RU" dirty="0" smtClean="0"/>
            <a:t>модель адаптивной учебной деятельности </a:t>
          </a:r>
          <a:endParaRPr lang="ru-RU" dirty="0"/>
        </a:p>
      </dgm:t>
    </dgm:pt>
    <dgm:pt modelId="{2D7451DE-1B27-4823-9129-E5A01BD678E3}" type="parTrans" cxnId="{7DE191FD-E3B0-421D-969D-161874B9EBD1}">
      <dgm:prSet/>
      <dgm:spPr/>
      <dgm:t>
        <a:bodyPr/>
        <a:lstStyle/>
        <a:p>
          <a:endParaRPr lang="ru-RU"/>
        </a:p>
      </dgm:t>
    </dgm:pt>
    <dgm:pt modelId="{320C3927-49A2-44C5-B835-9224F5053A5C}" type="sibTrans" cxnId="{7DE191FD-E3B0-421D-969D-161874B9EBD1}">
      <dgm:prSet/>
      <dgm:spPr/>
      <dgm:t>
        <a:bodyPr/>
        <a:lstStyle/>
        <a:p>
          <a:endParaRPr lang="ru-RU"/>
        </a:p>
      </dgm:t>
    </dgm:pt>
    <dgm:pt modelId="{92814505-B683-4E75-9406-5654179974D4}">
      <dgm:prSet phldrT="[Текст]"/>
      <dgm:spPr/>
      <dgm:t>
        <a:bodyPr/>
        <a:lstStyle/>
        <a:p>
          <a:r>
            <a:rPr lang="ru-RU" dirty="0" smtClean="0"/>
            <a:t>сбор данных </a:t>
          </a:r>
          <a:endParaRPr lang="ru-RU" dirty="0"/>
        </a:p>
      </dgm:t>
    </dgm:pt>
    <dgm:pt modelId="{957C77C9-06F9-455E-A862-933DED20BE4D}" type="parTrans" cxnId="{44E7CF20-53E5-4BF8-8892-BDEEF00B886A}">
      <dgm:prSet/>
      <dgm:spPr/>
      <dgm:t>
        <a:bodyPr/>
        <a:lstStyle/>
        <a:p>
          <a:endParaRPr lang="ru-RU"/>
        </a:p>
      </dgm:t>
    </dgm:pt>
    <dgm:pt modelId="{AD6CB8F0-53E5-42D1-917E-7423D0403BB2}" type="sibTrans" cxnId="{44E7CF20-53E5-4BF8-8892-BDEEF00B886A}">
      <dgm:prSet/>
      <dgm:spPr/>
      <dgm:t>
        <a:bodyPr/>
        <a:lstStyle/>
        <a:p>
          <a:endParaRPr lang="ru-RU"/>
        </a:p>
      </dgm:t>
    </dgm:pt>
    <dgm:pt modelId="{8403DA90-FE72-4D32-B0C0-C3E29C02A1F9}">
      <dgm:prSet phldrT="[Текст]"/>
      <dgm:spPr/>
      <dgm:t>
        <a:bodyPr/>
        <a:lstStyle/>
        <a:p>
          <a:endParaRPr lang="ru-RU" dirty="0"/>
        </a:p>
      </dgm:t>
    </dgm:pt>
    <dgm:pt modelId="{38331728-D826-4E09-B77E-F4123C8484A4}" type="parTrans" cxnId="{EEC05595-A25C-48C4-B7FB-CC7D024C5744}">
      <dgm:prSet/>
      <dgm:spPr/>
      <dgm:t>
        <a:bodyPr/>
        <a:lstStyle/>
        <a:p>
          <a:endParaRPr lang="ru-RU"/>
        </a:p>
      </dgm:t>
    </dgm:pt>
    <dgm:pt modelId="{831577E8-CBD6-4E20-B494-87B8BE5A5259}" type="sibTrans" cxnId="{EEC05595-A25C-48C4-B7FB-CC7D024C5744}">
      <dgm:prSet/>
      <dgm:spPr/>
      <dgm:t>
        <a:bodyPr/>
        <a:lstStyle/>
        <a:p>
          <a:endParaRPr lang="ru-RU"/>
        </a:p>
      </dgm:t>
    </dgm:pt>
    <dgm:pt modelId="{248213C1-0375-404D-B950-3901189059C6}">
      <dgm:prSet phldrT="[Текст]"/>
      <dgm:spPr/>
      <dgm:t>
        <a:bodyPr/>
        <a:lstStyle/>
        <a:p>
          <a:endParaRPr lang="ru-RU" dirty="0"/>
        </a:p>
      </dgm:t>
    </dgm:pt>
    <dgm:pt modelId="{4D9C88A3-85E0-45E5-8388-5EFE3B1CDA47}" type="parTrans" cxnId="{555493B1-457E-4761-B5DC-3230627719FF}">
      <dgm:prSet/>
      <dgm:spPr/>
      <dgm:t>
        <a:bodyPr/>
        <a:lstStyle/>
        <a:p>
          <a:endParaRPr lang="ru-RU"/>
        </a:p>
      </dgm:t>
    </dgm:pt>
    <dgm:pt modelId="{575AE3D4-2036-43CD-9F50-FDC8CF7F8078}" type="sibTrans" cxnId="{555493B1-457E-4761-B5DC-3230627719FF}">
      <dgm:prSet/>
      <dgm:spPr/>
      <dgm:t>
        <a:bodyPr/>
        <a:lstStyle/>
        <a:p>
          <a:endParaRPr lang="ru-RU"/>
        </a:p>
      </dgm:t>
    </dgm:pt>
    <dgm:pt modelId="{AC34786A-9548-4492-BB8A-A330B3C7BBBA}">
      <dgm:prSet phldrT="[Текст]"/>
      <dgm:spPr/>
      <dgm:t>
        <a:bodyPr/>
        <a:lstStyle/>
        <a:p>
          <a:r>
            <a:rPr lang="ru-RU" dirty="0" smtClean="0"/>
            <a:t>анализ данных </a:t>
          </a:r>
          <a:endParaRPr lang="ru-RU" dirty="0"/>
        </a:p>
      </dgm:t>
    </dgm:pt>
    <dgm:pt modelId="{E23667F7-C77D-47D6-8E83-11E3BF9E5758}" type="parTrans" cxnId="{84B3C4DE-4C64-417D-BBD1-47B8CDEB07C3}">
      <dgm:prSet/>
      <dgm:spPr/>
      <dgm:t>
        <a:bodyPr/>
        <a:lstStyle/>
        <a:p>
          <a:endParaRPr lang="ru-RU"/>
        </a:p>
      </dgm:t>
    </dgm:pt>
    <dgm:pt modelId="{D7A2A120-B132-4E5E-A28D-D6A00238D15A}" type="sibTrans" cxnId="{84B3C4DE-4C64-417D-BBD1-47B8CDEB07C3}">
      <dgm:prSet/>
      <dgm:spPr/>
      <dgm:t>
        <a:bodyPr/>
        <a:lstStyle/>
        <a:p>
          <a:endParaRPr lang="ru-RU"/>
        </a:p>
      </dgm:t>
    </dgm:pt>
    <dgm:pt modelId="{795AB352-D2D6-4777-8E6E-3AB29C8D72A5}" type="pres">
      <dgm:prSet presAssocID="{E7032CD9-B88F-48A4-A81A-E063E2E886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821AF1-3570-4E47-9EA5-D53D6B2EE12C}" type="pres">
      <dgm:prSet presAssocID="{29F2238E-7E31-4BF7-899A-ED913A281EA0}" presName="composite" presStyleCnt="0"/>
      <dgm:spPr/>
    </dgm:pt>
    <dgm:pt modelId="{137B71D2-A703-454B-AE9F-9D42EFB6ACB8}" type="pres">
      <dgm:prSet presAssocID="{29F2238E-7E31-4BF7-899A-ED913A281EA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9C6EE-D5CA-485B-8593-866092F6AF9A}" type="pres">
      <dgm:prSet presAssocID="{29F2238E-7E31-4BF7-899A-ED913A281EA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2E45C-367F-45CF-ABB8-80C0E28837A7}" type="pres">
      <dgm:prSet presAssocID="{0762B819-A67B-4931-9E70-1214887C62EB}" presName="space" presStyleCnt="0"/>
      <dgm:spPr/>
    </dgm:pt>
    <dgm:pt modelId="{3FF37F7F-A7AC-4687-B932-7583CDC52B41}" type="pres">
      <dgm:prSet presAssocID="{17A6643D-9BF8-4497-8D70-AA5F558AD769}" presName="composite" presStyleCnt="0"/>
      <dgm:spPr/>
    </dgm:pt>
    <dgm:pt modelId="{78BF0AFA-C20C-4539-A8B8-E8E8D78AD2BB}" type="pres">
      <dgm:prSet presAssocID="{17A6643D-9BF8-4497-8D70-AA5F558AD76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FEE3D-2F1F-4B1E-A755-4A2068E220B3}" type="pres">
      <dgm:prSet presAssocID="{17A6643D-9BF8-4497-8D70-AA5F558AD76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D000E-8C1A-4B59-A6D2-9107691D542F}" type="pres">
      <dgm:prSet presAssocID="{3365484D-F5F2-4578-9E5F-3A7214B6BF7F}" presName="space" presStyleCnt="0"/>
      <dgm:spPr/>
    </dgm:pt>
    <dgm:pt modelId="{9F73EE57-1483-4F27-9F08-BF662FC8FFFC}" type="pres">
      <dgm:prSet presAssocID="{DA803202-91B2-4387-BD60-41D90067BE82}" presName="composite" presStyleCnt="0"/>
      <dgm:spPr/>
    </dgm:pt>
    <dgm:pt modelId="{362F3EBF-75EA-4809-B944-F0C7285D8E90}" type="pres">
      <dgm:prSet presAssocID="{DA803202-91B2-4387-BD60-41D90067BE82}" presName="parTx" presStyleLbl="alignNode1" presStyleIdx="2" presStyleCnt="3" custScaleX="95146" custLinFactNeighborX="0" custLinFactNeighborY="-43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677AC-A095-4B88-9912-4F25DB1F6E98}" type="pres">
      <dgm:prSet presAssocID="{DA803202-91B2-4387-BD60-41D90067BE8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BD84B9-ADED-4A62-9742-F436F5F8366F}" type="presOf" srcId="{FE494D51-2CC1-4FB3-8377-CCB7BD363736}" destId="{3399C6EE-D5CA-485B-8593-866092F6AF9A}" srcOrd="0" destOrd="0" presId="urn:microsoft.com/office/officeart/2005/8/layout/hList1"/>
    <dgm:cxn modelId="{EEC05595-A25C-48C4-B7FB-CC7D024C5744}" srcId="{29F2238E-7E31-4BF7-899A-ED913A281EA0}" destId="{8403DA90-FE72-4D32-B0C0-C3E29C02A1F9}" srcOrd="7" destOrd="0" parTransId="{38331728-D826-4E09-B77E-F4123C8484A4}" sibTransId="{831577E8-CBD6-4E20-B494-87B8BE5A5259}"/>
    <dgm:cxn modelId="{84B3C4DE-4C64-417D-BBD1-47B8CDEB07C3}" srcId="{29F2238E-7E31-4BF7-899A-ED913A281EA0}" destId="{AC34786A-9548-4492-BB8A-A330B3C7BBBA}" srcOrd="5" destOrd="0" parTransId="{E23667F7-C77D-47D6-8E83-11E3BF9E5758}" sibTransId="{D7A2A120-B132-4E5E-A28D-D6A00238D15A}"/>
    <dgm:cxn modelId="{229C8531-268E-4C9F-A07D-907A1E5A0E0F}" srcId="{E7032CD9-B88F-48A4-A81A-E063E2E88674}" destId="{29F2238E-7E31-4BF7-899A-ED913A281EA0}" srcOrd="0" destOrd="0" parTransId="{6608B25E-0888-4EBE-AF93-87476D75065F}" sibTransId="{0762B819-A67B-4931-9E70-1214887C62EB}"/>
    <dgm:cxn modelId="{B7162D36-DCB7-466D-99A0-5F166B1AB072}" type="presOf" srcId="{17A6643D-9BF8-4497-8D70-AA5F558AD769}" destId="{78BF0AFA-C20C-4539-A8B8-E8E8D78AD2BB}" srcOrd="0" destOrd="0" presId="urn:microsoft.com/office/officeart/2005/8/layout/hList1"/>
    <dgm:cxn modelId="{3C51725A-DF1D-45DF-8A5C-185A4EB1D6DA}" type="presOf" srcId="{8403DA90-FE72-4D32-B0C0-C3E29C02A1F9}" destId="{3399C6EE-D5CA-485B-8593-866092F6AF9A}" srcOrd="0" destOrd="7" presId="urn:microsoft.com/office/officeart/2005/8/layout/hList1"/>
    <dgm:cxn modelId="{3F76776B-BB65-498E-A97F-F7E0138BB3C9}" type="presOf" srcId="{DF947AAF-D3CF-41D9-962C-1BA61BBD88E4}" destId="{3399C6EE-D5CA-485B-8593-866092F6AF9A}" srcOrd="0" destOrd="3" presId="urn:microsoft.com/office/officeart/2005/8/layout/hList1"/>
    <dgm:cxn modelId="{B6779454-4E23-4C44-874F-FE0BB84EF16C}" type="presOf" srcId="{29F2238E-7E31-4BF7-899A-ED913A281EA0}" destId="{137B71D2-A703-454B-AE9F-9D42EFB6ACB8}" srcOrd="0" destOrd="0" presId="urn:microsoft.com/office/officeart/2005/8/layout/hList1"/>
    <dgm:cxn modelId="{555493B1-457E-4761-B5DC-3230627719FF}" srcId="{29F2238E-7E31-4BF7-899A-ED913A281EA0}" destId="{248213C1-0375-404D-B950-3901189059C6}" srcOrd="6" destOrd="0" parTransId="{4D9C88A3-85E0-45E5-8388-5EFE3B1CDA47}" sibTransId="{575AE3D4-2036-43CD-9F50-FDC8CF7F8078}"/>
    <dgm:cxn modelId="{C2BDEEFD-2986-4137-BDCD-9CDC20D2BB37}" srcId="{29F2238E-7E31-4BF7-899A-ED913A281EA0}" destId="{714AB8A7-3533-4399-8CCA-C3F2F4E0C875}" srcOrd="2" destOrd="0" parTransId="{FA226DEB-9EC0-4E23-A339-D6B51E4AB126}" sibTransId="{12ABA771-39F5-4F95-A315-9D72C5C18D20}"/>
    <dgm:cxn modelId="{0131C404-DF35-4892-A9B5-0B20E161724F}" srcId="{DA803202-91B2-4387-BD60-41D90067BE82}" destId="{C5FF5732-479F-4163-ABA8-3ACA5276A9E4}" srcOrd="0" destOrd="0" parTransId="{0520BFC7-FBEC-4CE5-A3FD-37531B8F320D}" sibTransId="{09BC460C-B271-4FF2-81EF-7BEA4E69AFAD}"/>
    <dgm:cxn modelId="{6CEEC76F-7AB0-4B2A-93F0-EDC31D0429BC}" srcId="{E7032CD9-B88F-48A4-A81A-E063E2E88674}" destId="{DA803202-91B2-4387-BD60-41D90067BE82}" srcOrd="2" destOrd="0" parTransId="{7026AAE6-B774-4E2B-9378-C14D2F9C77C7}" sibTransId="{47C54EDE-C2CC-40BC-8C0A-FA06AF702D4C}"/>
    <dgm:cxn modelId="{60BE5C7B-8048-47DA-BE4C-50FD19C1D21B}" type="presOf" srcId="{E7032CD9-B88F-48A4-A81A-E063E2E88674}" destId="{795AB352-D2D6-4777-8E6E-3AB29C8D72A5}" srcOrd="0" destOrd="0" presId="urn:microsoft.com/office/officeart/2005/8/layout/hList1"/>
    <dgm:cxn modelId="{51227C88-1D49-4607-A49C-BF6462AAEEEC}" type="presOf" srcId="{714AB8A7-3533-4399-8CCA-C3F2F4E0C875}" destId="{3399C6EE-D5CA-485B-8593-866092F6AF9A}" srcOrd="0" destOrd="2" presId="urn:microsoft.com/office/officeart/2005/8/layout/hList1"/>
    <dgm:cxn modelId="{B9AC203D-D8BF-4B77-82BC-A74B4125BD96}" type="presOf" srcId="{DA803202-91B2-4387-BD60-41D90067BE82}" destId="{362F3EBF-75EA-4809-B944-F0C7285D8E90}" srcOrd="0" destOrd="0" presId="urn:microsoft.com/office/officeart/2005/8/layout/hList1"/>
    <dgm:cxn modelId="{4444C5AC-1FFE-4BA1-B770-AA3381ABEF31}" srcId="{17A6643D-9BF8-4497-8D70-AA5F558AD769}" destId="{0BF43B72-A6E7-40A2-9866-DC88F2DD55A6}" srcOrd="0" destOrd="0" parTransId="{BFBCED2E-15AC-4726-9756-84B59E650A4D}" sibTransId="{CEF2AB3B-C0B6-4C51-B08D-44D1925FB07A}"/>
    <dgm:cxn modelId="{CE7AA560-95ED-4DE5-8592-FA0C8E4EBAB3}" type="presOf" srcId="{248213C1-0375-404D-B950-3901189059C6}" destId="{3399C6EE-D5CA-485B-8593-866092F6AF9A}" srcOrd="0" destOrd="6" presId="urn:microsoft.com/office/officeart/2005/8/layout/hList1"/>
    <dgm:cxn modelId="{919A77A7-1B8C-441D-A175-0849FA4D98B8}" type="presOf" srcId="{C5FF5732-479F-4163-ABA8-3ACA5276A9E4}" destId="{F5D677AC-A095-4B88-9912-4F25DB1F6E98}" srcOrd="0" destOrd="0" presId="urn:microsoft.com/office/officeart/2005/8/layout/hList1"/>
    <dgm:cxn modelId="{DC84D1DC-8CD6-48D1-A95C-E35B2121C23F}" type="presOf" srcId="{DAF8EE2E-7EDF-4C26-A9C2-9ED32F1DDC97}" destId="{3399C6EE-D5CA-485B-8593-866092F6AF9A}" srcOrd="0" destOrd="1" presId="urn:microsoft.com/office/officeart/2005/8/layout/hList1"/>
    <dgm:cxn modelId="{EE9C4677-6A63-4EB2-B73E-AED60499A000}" srcId="{29F2238E-7E31-4BF7-899A-ED913A281EA0}" destId="{FE494D51-2CC1-4FB3-8377-CCB7BD363736}" srcOrd="0" destOrd="0" parTransId="{AC7C4E28-5C72-4061-968C-6ECAF7261A98}" sibTransId="{A758DD9A-87CF-49DA-8817-775B1AD32ADF}"/>
    <dgm:cxn modelId="{7B0DF67C-CA37-43C7-B93C-6A0F84FFC5B0}" srcId="{E7032CD9-B88F-48A4-A81A-E063E2E88674}" destId="{17A6643D-9BF8-4497-8D70-AA5F558AD769}" srcOrd="1" destOrd="0" parTransId="{CB19D909-F5A5-4398-ACD8-C894A924143F}" sibTransId="{3365484D-F5F2-4578-9E5F-3A7214B6BF7F}"/>
    <dgm:cxn modelId="{7DE191FD-E3B0-421D-969D-161874B9EBD1}" srcId="{29F2238E-7E31-4BF7-899A-ED913A281EA0}" destId="{DF947AAF-D3CF-41D9-962C-1BA61BBD88E4}" srcOrd="3" destOrd="0" parTransId="{2D7451DE-1B27-4823-9129-E5A01BD678E3}" sibTransId="{320C3927-49A2-44C5-B835-9224F5053A5C}"/>
    <dgm:cxn modelId="{8AF9A658-43A1-4C34-A871-ADCBBA4F6A52}" type="presOf" srcId="{92814505-B683-4E75-9406-5654179974D4}" destId="{3399C6EE-D5CA-485B-8593-866092F6AF9A}" srcOrd="0" destOrd="4" presId="urn:microsoft.com/office/officeart/2005/8/layout/hList1"/>
    <dgm:cxn modelId="{0E548B86-D7E6-41CD-A29C-AF8E3BA19574}" type="presOf" srcId="{0BF43B72-A6E7-40A2-9866-DC88F2DD55A6}" destId="{290FEE3D-2F1F-4B1E-A755-4A2068E220B3}" srcOrd="0" destOrd="0" presId="urn:microsoft.com/office/officeart/2005/8/layout/hList1"/>
    <dgm:cxn modelId="{5A982204-5E9A-4CBD-A487-CC9A646E8179}" type="presOf" srcId="{AC34786A-9548-4492-BB8A-A330B3C7BBBA}" destId="{3399C6EE-D5CA-485B-8593-866092F6AF9A}" srcOrd="0" destOrd="5" presId="urn:microsoft.com/office/officeart/2005/8/layout/hList1"/>
    <dgm:cxn modelId="{44E7CF20-53E5-4BF8-8892-BDEEF00B886A}" srcId="{29F2238E-7E31-4BF7-899A-ED913A281EA0}" destId="{92814505-B683-4E75-9406-5654179974D4}" srcOrd="4" destOrd="0" parTransId="{957C77C9-06F9-455E-A862-933DED20BE4D}" sibTransId="{AD6CB8F0-53E5-42D1-917E-7423D0403BB2}"/>
    <dgm:cxn modelId="{69F5B9E4-9BF2-43D7-9A50-B425D16BF77D}" srcId="{29F2238E-7E31-4BF7-899A-ED913A281EA0}" destId="{DAF8EE2E-7EDF-4C26-A9C2-9ED32F1DDC97}" srcOrd="1" destOrd="0" parTransId="{B39BEBDF-5BF2-4C47-934E-14210963A0E0}" sibTransId="{488655D0-E10B-4E65-BF5C-89395B8AB448}"/>
    <dgm:cxn modelId="{6C90778A-5D89-40B9-9DDA-69B898DFAC68}" type="presParOf" srcId="{795AB352-D2D6-4777-8E6E-3AB29C8D72A5}" destId="{FB821AF1-3570-4E47-9EA5-D53D6B2EE12C}" srcOrd="0" destOrd="0" presId="urn:microsoft.com/office/officeart/2005/8/layout/hList1"/>
    <dgm:cxn modelId="{2DFE229D-9F64-4752-B20D-C21F82B2B6F7}" type="presParOf" srcId="{FB821AF1-3570-4E47-9EA5-D53D6B2EE12C}" destId="{137B71D2-A703-454B-AE9F-9D42EFB6ACB8}" srcOrd="0" destOrd="0" presId="urn:microsoft.com/office/officeart/2005/8/layout/hList1"/>
    <dgm:cxn modelId="{5509152D-F54A-45EA-AA8F-8E240BB9D9A3}" type="presParOf" srcId="{FB821AF1-3570-4E47-9EA5-D53D6B2EE12C}" destId="{3399C6EE-D5CA-485B-8593-866092F6AF9A}" srcOrd="1" destOrd="0" presId="urn:microsoft.com/office/officeart/2005/8/layout/hList1"/>
    <dgm:cxn modelId="{1706295E-30B5-450A-81F5-2AB62B7EF5C4}" type="presParOf" srcId="{795AB352-D2D6-4777-8E6E-3AB29C8D72A5}" destId="{11F2E45C-367F-45CF-ABB8-80C0E28837A7}" srcOrd="1" destOrd="0" presId="urn:microsoft.com/office/officeart/2005/8/layout/hList1"/>
    <dgm:cxn modelId="{25E69C47-1A63-4198-BAC0-03C955E7ED88}" type="presParOf" srcId="{795AB352-D2D6-4777-8E6E-3AB29C8D72A5}" destId="{3FF37F7F-A7AC-4687-B932-7583CDC52B41}" srcOrd="2" destOrd="0" presId="urn:microsoft.com/office/officeart/2005/8/layout/hList1"/>
    <dgm:cxn modelId="{D2126481-72E4-4E09-9394-75EFB00C6415}" type="presParOf" srcId="{3FF37F7F-A7AC-4687-B932-7583CDC52B41}" destId="{78BF0AFA-C20C-4539-A8B8-E8E8D78AD2BB}" srcOrd="0" destOrd="0" presId="urn:microsoft.com/office/officeart/2005/8/layout/hList1"/>
    <dgm:cxn modelId="{F0E7ED9D-0BFD-4F34-8306-21A7EC94FB11}" type="presParOf" srcId="{3FF37F7F-A7AC-4687-B932-7583CDC52B41}" destId="{290FEE3D-2F1F-4B1E-A755-4A2068E220B3}" srcOrd="1" destOrd="0" presId="urn:microsoft.com/office/officeart/2005/8/layout/hList1"/>
    <dgm:cxn modelId="{F7A1B1AD-7BEC-4503-B5C2-374EEE35BD8D}" type="presParOf" srcId="{795AB352-D2D6-4777-8E6E-3AB29C8D72A5}" destId="{D1AD000E-8C1A-4B59-A6D2-9107691D542F}" srcOrd="3" destOrd="0" presId="urn:microsoft.com/office/officeart/2005/8/layout/hList1"/>
    <dgm:cxn modelId="{FD66C77F-0EB4-4D7B-8C66-C8D0A5519CC5}" type="presParOf" srcId="{795AB352-D2D6-4777-8E6E-3AB29C8D72A5}" destId="{9F73EE57-1483-4F27-9F08-BF662FC8FFFC}" srcOrd="4" destOrd="0" presId="urn:microsoft.com/office/officeart/2005/8/layout/hList1"/>
    <dgm:cxn modelId="{0C2B5D68-5A95-4FE0-9615-FD5708D53B62}" type="presParOf" srcId="{9F73EE57-1483-4F27-9F08-BF662FC8FFFC}" destId="{362F3EBF-75EA-4809-B944-F0C7285D8E90}" srcOrd="0" destOrd="0" presId="urn:microsoft.com/office/officeart/2005/8/layout/hList1"/>
    <dgm:cxn modelId="{8A399885-4495-4537-B0CF-7A87B3EFAD74}" type="presParOf" srcId="{9F73EE57-1483-4F27-9F08-BF662FC8FFFC}" destId="{F5D677AC-A095-4B88-9912-4F25DB1F6E9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738A4E-68E7-4AC7-9F04-866BD1F36F6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057DB7-F4E2-4507-872F-3F2D2D7674D1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классической (традиционной) структурой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B3BBD4-73DA-41FC-B6DC-B2BE7E582BFD}" type="parTrans" cxnId="{370C8B1A-CF88-4F3D-A86E-A0130F3F43A5}">
      <dgm:prSet/>
      <dgm:spPr/>
      <dgm:t>
        <a:bodyPr/>
        <a:lstStyle/>
        <a:p>
          <a:endParaRPr lang="ru-RU"/>
        </a:p>
      </dgm:t>
    </dgm:pt>
    <dgm:pt modelId="{44AF10A1-EE08-4783-9F0C-672732EB8B64}" type="sibTrans" cxnId="{370C8B1A-CF88-4F3D-A86E-A0130F3F43A5}">
      <dgm:prSet/>
      <dgm:spPr/>
      <dgm:t>
        <a:bodyPr/>
        <a:lstStyle/>
        <a:p>
          <a:endParaRPr lang="ru-RU"/>
        </a:p>
      </dgm:t>
    </dgm:pt>
    <dgm:pt modelId="{6565BAB3-15CD-44E4-9A8A-7E3CDE6248DD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По механизму интеллектуализации </a:t>
          </a:r>
          <a:endParaRPr lang="ru-RU" sz="1100" b="1" dirty="0">
            <a:solidFill>
              <a:srgbClr val="002060"/>
            </a:solidFill>
          </a:endParaRPr>
        </a:p>
      </dgm:t>
    </dgm:pt>
    <dgm:pt modelId="{DCCD812A-4BE4-4760-8357-FFBE2019A38A}" type="parTrans" cxnId="{0F4D13ED-895D-4B2D-AB6C-F5D83ECD9061}">
      <dgm:prSet/>
      <dgm:spPr/>
      <dgm:t>
        <a:bodyPr/>
        <a:lstStyle/>
        <a:p>
          <a:endParaRPr lang="ru-RU"/>
        </a:p>
      </dgm:t>
    </dgm:pt>
    <dgm:pt modelId="{D1033919-7FC2-4373-BB6F-EFA7D918383C}" type="sibTrans" cxnId="{0F4D13ED-895D-4B2D-AB6C-F5D83ECD9061}">
      <dgm:prSet/>
      <dgm:spPr/>
      <dgm:t>
        <a:bodyPr/>
        <a:lstStyle/>
        <a:p>
          <a:endParaRPr lang="ru-RU"/>
        </a:p>
      </dgm:t>
    </dgm:pt>
    <dgm:pt modelId="{9DD5C704-8057-48A2-B4F7-89D906A15510}">
      <dgm:prSet phldrT="[Текст]" custT="1"/>
      <dgm:spPr/>
      <dgm:t>
        <a:bodyPr/>
        <a:lstStyle/>
        <a:p>
          <a:r>
            <a:rPr lang="ru-RU" sz="1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ИОС, функционирующие на базе </a:t>
          </a:r>
          <a:r>
            <a:rPr lang="ru-RU" sz="10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экспертных систем</a:t>
          </a:r>
          <a:r>
            <a:rPr lang="ru-RU" sz="1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которые реализуют диалог между пользователем и средой, обеспечивая возможность пояснения стратегии решения задач изучаемой предметной области;</a:t>
          </a:r>
          <a:endParaRPr lang="ru-RU" sz="1000" dirty="0"/>
        </a:p>
      </dgm:t>
    </dgm:pt>
    <dgm:pt modelId="{9450D8CD-9190-43FD-957A-1C8AD951D4BE}" type="parTrans" cxnId="{4E93A2BD-302A-4939-8C00-97A9025563BD}">
      <dgm:prSet/>
      <dgm:spPr/>
      <dgm:t>
        <a:bodyPr/>
        <a:lstStyle/>
        <a:p>
          <a:endParaRPr lang="ru-RU"/>
        </a:p>
      </dgm:t>
    </dgm:pt>
    <dgm:pt modelId="{61A5228A-86E9-4A03-9969-CDCEBDFEBBA7}" type="sibTrans" cxnId="{4E93A2BD-302A-4939-8C00-97A9025563BD}">
      <dgm:prSet/>
      <dgm:spPr/>
      <dgm:t>
        <a:bodyPr/>
        <a:lstStyle/>
        <a:p>
          <a:endParaRPr lang="ru-RU"/>
        </a:p>
      </dgm:t>
    </dgm:pt>
    <dgm:pt modelId="{364F3E10-1B7D-4193-B6E0-0F2B1D74B4C6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По объекту адаптации </a:t>
          </a:r>
          <a:endParaRPr lang="ru-RU" sz="1200" b="1" dirty="0">
            <a:solidFill>
              <a:srgbClr val="002060"/>
            </a:solidFill>
          </a:endParaRPr>
        </a:p>
      </dgm:t>
    </dgm:pt>
    <dgm:pt modelId="{CCE7DF47-1C69-4C26-B747-2CB45B53943B}" type="parTrans" cxnId="{3F3E0195-46B3-40EC-916F-F84AFFCEBEC1}">
      <dgm:prSet/>
      <dgm:spPr/>
      <dgm:t>
        <a:bodyPr/>
        <a:lstStyle/>
        <a:p>
          <a:endParaRPr lang="ru-RU"/>
        </a:p>
      </dgm:t>
    </dgm:pt>
    <dgm:pt modelId="{AB954AF2-7A64-4F0E-AE9D-202898855048}" type="sibTrans" cxnId="{3F3E0195-46B3-40EC-916F-F84AFFCEBEC1}">
      <dgm:prSet/>
      <dgm:spPr/>
      <dgm:t>
        <a:bodyPr/>
        <a:lstStyle/>
        <a:p>
          <a:endParaRPr lang="ru-RU"/>
        </a:p>
      </dgm:t>
    </dgm:pt>
    <dgm:pt modelId="{8DD71CC6-1831-4EF7-85FC-FB7603A7B1E1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По уровню адаптивности</a:t>
          </a:r>
          <a:endParaRPr lang="ru-RU" sz="1200" b="1" dirty="0">
            <a:solidFill>
              <a:srgbClr val="002060"/>
            </a:solidFill>
          </a:endParaRPr>
        </a:p>
      </dgm:t>
    </dgm:pt>
    <dgm:pt modelId="{45E8D735-DA6C-48CC-8ADC-045487A5E295}" type="parTrans" cxnId="{13660349-336B-4748-A2EB-205BD9E88349}">
      <dgm:prSet/>
      <dgm:spPr/>
      <dgm:t>
        <a:bodyPr/>
        <a:lstStyle/>
        <a:p>
          <a:endParaRPr lang="ru-RU"/>
        </a:p>
      </dgm:t>
    </dgm:pt>
    <dgm:pt modelId="{596298D0-7ECA-4049-A4B7-C3A4086EC77B}" type="sibTrans" cxnId="{13660349-336B-4748-A2EB-205BD9E88349}">
      <dgm:prSet/>
      <dgm:spPr/>
      <dgm:t>
        <a:bodyPr/>
        <a:lstStyle/>
        <a:p>
          <a:endParaRPr lang="ru-RU"/>
        </a:p>
      </dgm:t>
    </dgm:pt>
    <dgm:pt modelId="{86D03D46-8A0F-4D6B-89A7-55AE5DFEC150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предметно-ориентированной структурой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содержащие блоки, учитывающие предметную специфику учебной дисциплины;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80F36-1ACE-401D-AB10-AB779E58D950}" type="parTrans" cxnId="{21469171-5B8E-4C7C-AEBC-21B0CC1E0401}">
      <dgm:prSet/>
      <dgm:spPr/>
      <dgm:t>
        <a:bodyPr/>
        <a:lstStyle/>
        <a:p>
          <a:endParaRPr lang="ru-RU"/>
        </a:p>
      </dgm:t>
    </dgm:pt>
    <dgm:pt modelId="{0864D736-621B-4861-BDBD-027639FB4908}" type="sibTrans" cxnId="{21469171-5B8E-4C7C-AEBC-21B0CC1E0401}">
      <dgm:prSet/>
      <dgm:spPr/>
      <dgm:t>
        <a:bodyPr/>
        <a:lstStyle/>
        <a:p>
          <a:endParaRPr lang="ru-RU"/>
        </a:p>
      </dgm:t>
    </dgm:pt>
    <dgm:pt modelId="{F1ECC1EE-7387-49C1-97AE-D896BC87FBA3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личностно-ориентированной структурой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включающие классические блоки и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блок диагностики психологических особенностей обучающегося;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83C8A-32F0-4940-A71F-799C47914064}" type="parTrans" cxnId="{015B2134-A301-4CA8-AE03-AC089B9FB458}">
      <dgm:prSet/>
      <dgm:spPr/>
      <dgm:t>
        <a:bodyPr/>
        <a:lstStyle/>
        <a:p>
          <a:endParaRPr lang="ru-RU"/>
        </a:p>
      </dgm:t>
    </dgm:pt>
    <dgm:pt modelId="{153C669F-C80C-4A39-8F9D-DB0772BBE994}" type="sibTrans" cxnId="{015B2134-A301-4CA8-AE03-AC089B9FB458}">
      <dgm:prSet/>
      <dgm:spPr/>
      <dgm:t>
        <a:bodyPr/>
        <a:lstStyle/>
        <a:p>
          <a:endParaRPr lang="ru-RU"/>
        </a:p>
      </dgm:t>
    </dgm:pt>
    <dgm:pt modelId="{C0368D21-7D4D-4C08-9EDD-09C92FA63EFA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1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агентно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-ориентированной структурой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управляющие процессом обучения на всех его этапах.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3C051B-12E4-4957-A12B-F4229343A5DA}" type="parTrans" cxnId="{F3521896-2751-466D-A97A-9EF49B32426F}">
      <dgm:prSet/>
      <dgm:spPr/>
      <dgm:t>
        <a:bodyPr/>
        <a:lstStyle/>
        <a:p>
          <a:endParaRPr lang="ru-RU"/>
        </a:p>
      </dgm:t>
    </dgm:pt>
    <dgm:pt modelId="{FC1BE743-D9FB-4054-8D7F-B724F0BFEDA2}" type="sibTrans" cxnId="{F3521896-2751-466D-A97A-9EF49B32426F}">
      <dgm:prSet/>
      <dgm:spPr/>
      <dgm:t>
        <a:bodyPr/>
        <a:lstStyle/>
        <a:p>
          <a:endParaRPr lang="ru-RU"/>
        </a:p>
      </dgm:t>
    </dgm:pt>
    <dgm:pt modelId="{9A77230F-A331-49EB-9139-CF80066DDBFF}">
      <dgm:prSet phldrT="[Текст]" custT="1"/>
      <dgm:spPr/>
      <dgm:t>
        <a:bodyPr/>
        <a:lstStyle/>
        <a:p>
          <a:r>
            <a:rPr lang="ru-RU" sz="100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ИОС </a:t>
          </a:r>
          <a:r>
            <a:rPr lang="ru-RU" sz="10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на </a:t>
          </a:r>
          <a:r>
            <a:rPr lang="ru-RU" sz="10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основе нейронных сетей </a:t>
          </a:r>
          <a:r>
            <a:rPr lang="ru-RU" sz="10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, </a:t>
          </a:r>
          <a:r>
            <a:rPr lang="ru-RU" sz="1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представляющие собой информационные структуры, состоящие из однотипных элементов (</a:t>
          </a:r>
          <a:r>
            <a:rPr lang="ru-RU" sz="1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нейронов); </a:t>
          </a:r>
          <a:endParaRPr lang="ru-RU" sz="1000" dirty="0"/>
        </a:p>
      </dgm:t>
    </dgm:pt>
    <dgm:pt modelId="{C459569E-FB07-49A7-BA7D-470463A42CBF}" type="parTrans" cxnId="{96F1D4F1-6AA3-4E32-A449-5427788034C1}">
      <dgm:prSet/>
      <dgm:spPr/>
      <dgm:t>
        <a:bodyPr/>
        <a:lstStyle/>
        <a:p>
          <a:endParaRPr lang="ru-RU"/>
        </a:p>
      </dgm:t>
    </dgm:pt>
    <dgm:pt modelId="{345C1C89-D7D6-4C28-9FC4-81148F57A429}" type="sibTrans" cxnId="{96F1D4F1-6AA3-4E32-A449-5427788034C1}">
      <dgm:prSet/>
      <dgm:spPr/>
      <dgm:t>
        <a:bodyPr/>
        <a:lstStyle/>
        <a:p>
          <a:endParaRPr lang="ru-RU"/>
        </a:p>
      </dgm:t>
    </dgm:pt>
    <dgm:pt modelId="{31A11B53-1644-45FD-9089-5BC5FD7A6146}">
      <dgm:prSet phldrT="[Текст]" custT="1"/>
      <dgm:spPr/>
      <dgm:t>
        <a:bodyPr/>
        <a:lstStyle/>
        <a:p>
          <a:r>
            <a:rPr lang="ru-RU" sz="100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ИОС</a:t>
          </a:r>
          <a:r>
            <a:rPr lang="ru-RU" sz="10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 на </a:t>
          </a:r>
          <a:r>
            <a:rPr lang="ru-RU" sz="10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основе генетических алгоритмов, </a:t>
          </a:r>
          <a:r>
            <a:rPr lang="ru-RU" sz="1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суть которых заключается в параллельной обработке множества альтернативных решений и дальнейшей концентрации поиска на наиболее перспективных из </a:t>
          </a:r>
          <a:r>
            <a:rPr lang="ru-RU" sz="1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них.</a:t>
          </a:r>
          <a:endParaRPr lang="ru-RU" sz="1000" dirty="0"/>
        </a:p>
      </dgm:t>
    </dgm:pt>
    <dgm:pt modelId="{30544590-B08C-46CC-B7CC-B9C13FD4994E}" type="parTrans" cxnId="{784AB94A-328F-4B0E-B589-31732005A300}">
      <dgm:prSet/>
      <dgm:spPr/>
      <dgm:t>
        <a:bodyPr/>
        <a:lstStyle/>
        <a:p>
          <a:endParaRPr lang="ru-RU"/>
        </a:p>
      </dgm:t>
    </dgm:pt>
    <dgm:pt modelId="{7E573F58-9F55-4293-AB08-3603E4D32F5E}" type="sibTrans" cxnId="{784AB94A-328F-4B0E-B589-31732005A300}">
      <dgm:prSet/>
      <dgm:spPr/>
      <dgm:t>
        <a:bodyPr/>
        <a:lstStyle/>
        <a:p>
          <a:endParaRPr lang="ru-RU"/>
        </a:p>
      </dgm:t>
    </dgm:pt>
    <dgm:pt modelId="{023C4863-C3F3-4221-BAC5-738A01FC4C4B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По типам технологий интеллектуального сопровождения учебной деятельности </a:t>
          </a:r>
          <a:endParaRPr lang="ru-RU" sz="1000" b="1" dirty="0">
            <a:solidFill>
              <a:srgbClr val="002060"/>
            </a:solidFill>
          </a:endParaRPr>
        </a:p>
      </dgm:t>
    </dgm:pt>
    <dgm:pt modelId="{707A53C6-1EFD-4D5C-9BBB-F85A55CA6FE2}" type="parTrans" cxnId="{C2E3FF95-B062-4277-A554-211AED0D002B}">
      <dgm:prSet/>
      <dgm:spPr/>
      <dgm:t>
        <a:bodyPr/>
        <a:lstStyle/>
        <a:p>
          <a:endParaRPr lang="ru-RU"/>
        </a:p>
      </dgm:t>
    </dgm:pt>
    <dgm:pt modelId="{5CAC74BF-FDCE-4C56-A5CA-C5D87DDFB7C1}" type="sibTrans" cxnId="{C2E3FF95-B062-4277-A554-211AED0D002B}">
      <dgm:prSet/>
      <dgm:spPr/>
      <dgm:t>
        <a:bodyPr/>
        <a:lstStyle/>
        <a:p>
          <a:endParaRPr lang="ru-RU"/>
        </a:p>
      </dgm:t>
    </dgm:pt>
    <dgm:pt modelId="{267194CA-B3AB-4D5A-A9FF-BF49363ECF4F}">
      <dgm:prSet custT="1"/>
      <dgm:spPr/>
      <dgm:t>
        <a:bodyPr/>
        <a:lstStyle/>
        <a:p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ИОС, в которой объектом адаптации является </a:t>
          </a:r>
          <a:r>
            <a:rPr lang="ru-RU" sz="11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образовательный контент</a:t>
          </a:r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анализирует ответы студента и, если он делает ошибку, предлагает подсказки, обратную связь или дополнительные учебные материалы; </a:t>
          </a:r>
          <a:endParaRPr lang="ru-RU" sz="1100" dirty="0"/>
        </a:p>
      </dgm:t>
    </dgm:pt>
    <dgm:pt modelId="{F5B05D72-F8C0-430A-BC02-A322F503342D}" type="parTrans" cxnId="{816A04D2-62C5-4358-A2A3-C82EF5C397CC}">
      <dgm:prSet/>
      <dgm:spPr/>
      <dgm:t>
        <a:bodyPr/>
        <a:lstStyle/>
        <a:p>
          <a:endParaRPr lang="ru-RU"/>
        </a:p>
      </dgm:t>
    </dgm:pt>
    <dgm:pt modelId="{2BB54502-51ED-4C86-A91A-D129022E5262}" type="sibTrans" cxnId="{816A04D2-62C5-4358-A2A3-C82EF5C397CC}">
      <dgm:prSet/>
      <dgm:spPr/>
      <dgm:t>
        <a:bodyPr/>
        <a:lstStyle/>
        <a:p>
          <a:endParaRPr lang="ru-RU"/>
        </a:p>
      </dgm:t>
    </dgm:pt>
    <dgm:pt modelId="{49938DE2-1812-4D55-9022-3D155297DC66}">
      <dgm:prSet custT="1"/>
      <dgm:spPr/>
      <dgm:t>
        <a:bodyPr/>
        <a:lstStyle/>
        <a:p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ИОС, </a:t>
          </a:r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основанные на адаптации </a:t>
          </a:r>
          <a:r>
            <a:rPr lang="ru-RU" sz="1100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порядка предоставления учебных материалов</a:t>
          </a:r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,</a:t>
          </a:r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являются наиболее сложными в реализации, поскольку непрерывно собирают данные об учебном процессе, анализируют эти данные и выполняют подбор наиболее релевантного контента</a:t>
          </a:r>
          <a:r>
            <a:rPr lang="ru-RU" sz="1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).</a:t>
          </a:r>
          <a:endParaRPr lang="ru-RU" sz="1100" dirty="0"/>
        </a:p>
      </dgm:t>
    </dgm:pt>
    <dgm:pt modelId="{3F80919D-87A4-483C-A4A2-6D192F400806}" type="parTrans" cxnId="{AC80216F-4B2F-471A-AF43-5EE1CD8277B2}">
      <dgm:prSet/>
      <dgm:spPr/>
      <dgm:t>
        <a:bodyPr/>
        <a:lstStyle/>
        <a:p>
          <a:endParaRPr lang="ru-RU"/>
        </a:p>
      </dgm:t>
    </dgm:pt>
    <dgm:pt modelId="{B430D584-89D0-4C83-B94C-836D49C3AE08}" type="sibTrans" cxnId="{AC80216F-4B2F-471A-AF43-5EE1CD8277B2}">
      <dgm:prSet/>
      <dgm:spPr/>
      <dgm:t>
        <a:bodyPr/>
        <a:lstStyle/>
        <a:p>
          <a:endParaRPr lang="ru-RU"/>
        </a:p>
      </dgm:t>
    </dgm:pt>
    <dgm:pt modelId="{ACE7D14C-F3F7-47C2-BD05-61E8DA0D9397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с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пассивной адаптивностью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»;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F78A6D-D0BB-488F-9E02-C456693BFEE6}" type="parTrans" cxnId="{F6208DD3-6BC3-480E-92B0-843865424DF7}">
      <dgm:prSet/>
      <dgm:spPr/>
      <dgm:t>
        <a:bodyPr/>
        <a:lstStyle/>
        <a:p>
          <a:endParaRPr lang="ru-RU"/>
        </a:p>
      </dgm:t>
    </dgm:pt>
    <dgm:pt modelId="{54DD2978-B3BA-493C-B064-62A470CEABCA}" type="sibTrans" cxnId="{F6208DD3-6BC3-480E-92B0-843865424DF7}">
      <dgm:prSet/>
      <dgm:spPr/>
      <dgm:t>
        <a:bodyPr/>
        <a:lstStyle/>
        <a:p>
          <a:endParaRPr lang="ru-RU"/>
        </a:p>
      </dgm:t>
    </dgm:pt>
    <dgm:pt modelId="{47231730-4714-4E26-9F9B-A4E754707B9A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с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активной адаптивностью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»;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10EB84-ADA7-4015-975A-357BD9AD12AC}" type="parTrans" cxnId="{B496440E-B55D-41B1-AFA0-99DE5D53C940}">
      <dgm:prSet/>
      <dgm:spPr/>
      <dgm:t>
        <a:bodyPr/>
        <a:lstStyle/>
        <a:p>
          <a:endParaRPr lang="ru-RU"/>
        </a:p>
      </dgm:t>
    </dgm:pt>
    <dgm:pt modelId="{00014FC3-70B5-40A0-B44E-EA47C0C2DA5B}" type="sibTrans" cxnId="{B496440E-B55D-41B1-AFA0-99DE5D53C940}">
      <dgm:prSet/>
      <dgm:spPr/>
      <dgm:t>
        <a:bodyPr/>
        <a:lstStyle/>
        <a:p>
          <a:endParaRPr lang="ru-RU"/>
        </a:p>
      </dgm:t>
    </dgm:pt>
    <dgm:pt modelId="{A8DD855D-5B04-4A97-8AA1-8854D854F45C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с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умной адаптивностью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0765D9-0406-4033-A759-1F1E4D4B0B20}" type="parTrans" cxnId="{633690E9-F06E-43C2-98D0-2DD87A5F3491}">
      <dgm:prSet/>
      <dgm:spPr/>
      <dgm:t>
        <a:bodyPr/>
        <a:lstStyle/>
        <a:p>
          <a:endParaRPr lang="ru-RU"/>
        </a:p>
      </dgm:t>
    </dgm:pt>
    <dgm:pt modelId="{B0BAA33A-9C7D-4AE8-A7F4-C455999B2C8E}" type="sibTrans" cxnId="{633690E9-F06E-43C2-98D0-2DD87A5F3491}">
      <dgm:prSet/>
      <dgm:spPr/>
      <dgm:t>
        <a:bodyPr/>
        <a:lstStyle/>
        <a:p>
          <a:endParaRPr lang="ru-RU"/>
        </a:p>
      </dgm:t>
    </dgm:pt>
    <dgm:pt modelId="{B2721C5A-AE2D-427B-9D5F-A446A1A0361A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интерактивной поддержки в решении задач;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01144-F0AD-46EA-A11F-419A5B727AD7}" type="parTrans" cxnId="{9D36C2D0-5E59-41F2-8C2D-59ECDDA16EF8}">
      <dgm:prSet/>
      <dgm:spPr/>
      <dgm:t>
        <a:bodyPr/>
        <a:lstStyle/>
        <a:p>
          <a:endParaRPr lang="ru-RU"/>
        </a:p>
      </dgm:t>
    </dgm:pt>
    <dgm:pt modelId="{C7574C77-A09A-4C0C-966E-EED7D9205145}" type="sibTrans" cxnId="{9D36C2D0-5E59-41F2-8C2D-59ECDDA16EF8}">
      <dgm:prSet/>
      <dgm:spPr/>
      <dgm:t>
        <a:bodyPr/>
        <a:lstStyle/>
        <a:p>
          <a:endParaRPr lang="ru-RU"/>
        </a:p>
      </dgm:t>
    </dgm:pt>
    <dgm:pt modelId="{C4EDD9A8-A606-4E09-B648-984262FD456E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технология поддержки в решении задач на примерах [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ELM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AlgeBrain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ADIS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];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6C83F-E0C0-4A63-B3A8-3CA5F1917FE2}" type="parTrans" cxnId="{9A5FC9E9-6B46-4FDE-ADC4-6B80B36C99FE}">
      <dgm:prSet/>
      <dgm:spPr/>
      <dgm:t>
        <a:bodyPr/>
        <a:lstStyle/>
        <a:p>
          <a:endParaRPr lang="ru-RU"/>
        </a:p>
      </dgm:t>
    </dgm:pt>
    <dgm:pt modelId="{23802D72-D993-411A-87AC-49519012967D}" type="sibTrans" cxnId="{9A5FC9E9-6B46-4FDE-ADC4-6B80B36C99FE}">
      <dgm:prSet/>
      <dgm:spPr/>
      <dgm:t>
        <a:bodyPr/>
        <a:lstStyle/>
        <a:p>
          <a:endParaRPr lang="ru-RU"/>
        </a:p>
      </dgm:t>
    </dgm:pt>
    <dgm:pt modelId="{48E7B485-EFE4-492E-B354-EBD6517CA599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системы адаптивной гипермедиа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9EB5A-53B4-4E29-826D-A4A22FE5A816}" type="parTrans" cxnId="{0C5148A2-FA3E-4D30-9F8F-0F567689D149}">
      <dgm:prSet/>
      <dgm:spPr/>
      <dgm:t>
        <a:bodyPr/>
        <a:lstStyle/>
        <a:p>
          <a:endParaRPr lang="ru-RU"/>
        </a:p>
      </dgm:t>
    </dgm:pt>
    <dgm:pt modelId="{C30A477F-D6AF-45B8-B778-01FA36668B5A}" type="sibTrans" cxnId="{0C5148A2-FA3E-4D30-9F8F-0F567689D149}">
      <dgm:prSet/>
      <dgm:spPr/>
      <dgm:t>
        <a:bodyPr/>
        <a:lstStyle/>
        <a:p>
          <a:endParaRPr lang="ru-RU"/>
        </a:p>
      </dgm:t>
    </dgm:pt>
    <dgm:pt modelId="{02E22570-AC10-4B1E-8989-A256F0595C5F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По структуре</a:t>
          </a:r>
          <a:endParaRPr lang="ru-RU" sz="1200" b="1" dirty="0">
            <a:solidFill>
              <a:srgbClr val="002060"/>
            </a:solidFill>
          </a:endParaRPr>
        </a:p>
      </dgm:t>
    </dgm:pt>
    <dgm:pt modelId="{CF3439D4-48C0-44FD-A49F-67523224A568}" type="parTrans" cxnId="{34454B70-0727-4D68-BF6B-5D0B7540BBD0}">
      <dgm:prSet/>
      <dgm:spPr/>
      <dgm:t>
        <a:bodyPr/>
        <a:lstStyle/>
        <a:p>
          <a:endParaRPr lang="ru-RU"/>
        </a:p>
      </dgm:t>
    </dgm:pt>
    <dgm:pt modelId="{E637EE44-6148-4D93-948E-B03C61981AB5}" type="sibTrans" cxnId="{34454B70-0727-4D68-BF6B-5D0B7540BBD0}">
      <dgm:prSet/>
      <dgm:spPr/>
      <dgm:t>
        <a:bodyPr/>
        <a:lstStyle/>
        <a:p>
          <a:endParaRPr lang="ru-RU"/>
        </a:p>
      </dgm:t>
    </dgm:pt>
    <dgm:pt modelId="{EA337479-3335-45E3-B8C3-F8FFF6774771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По индивидуальным потребностям и стилям обучения </a:t>
          </a:r>
          <a:endParaRPr lang="ru-RU" sz="1100" b="1" dirty="0">
            <a:solidFill>
              <a:srgbClr val="002060"/>
            </a:solidFill>
          </a:endParaRPr>
        </a:p>
      </dgm:t>
    </dgm:pt>
    <dgm:pt modelId="{95443FC8-0439-4C22-A635-D9BA05C21129}" type="sibTrans" cxnId="{689AC55C-81CD-4A37-B283-9C6F0A8A5C40}">
      <dgm:prSet/>
      <dgm:spPr/>
      <dgm:t>
        <a:bodyPr/>
        <a:lstStyle/>
        <a:p>
          <a:endParaRPr lang="ru-RU"/>
        </a:p>
      </dgm:t>
    </dgm:pt>
    <dgm:pt modelId="{0B0530C7-D904-4C76-95BF-B95C3DA57E3D}" type="parTrans" cxnId="{689AC55C-81CD-4A37-B283-9C6F0A8A5C40}">
      <dgm:prSet/>
      <dgm:spPr/>
      <dgm:t>
        <a:bodyPr/>
        <a:lstStyle/>
        <a:p>
          <a:endParaRPr lang="ru-RU"/>
        </a:p>
      </dgm:t>
    </dgm:pt>
    <dgm:pt modelId="{57FC5986-9E3B-44A0-8A73-23B1740312CE}">
      <dgm:prSet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на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основе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когнитивных характеристик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45EDC2-2C46-497D-BB8E-02A4D1E96B11}" type="parTrans" cxnId="{540E3647-ACF1-4264-B7C4-92D4BA709D4F}">
      <dgm:prSet/>
      <dgm:spPr/>
      <dgm:t>
        <a:bodyPr/>
        <a:lstStyle/>
        <a:p>
          <a:endParaRPr lang="ru-RU"/>
        </a:p>
      </dgm:t>
    </dgm:pt>
    <dgm:pt modelId="{43642E70-BF9F-4B2F-874E-3306429C21D9}" type="sibTrans" cxnId="{540E3647-ACF1-4264-B7C4-92D4BA709D4F}">
      <dgm:prSet/>
      <dgm:spPr/>
      <dgm:t>
        <a:bodyPr/>
        <a:lstStyle/>
        <a:p>
          <a:endParaRPr lang="ru-RU"/>
        </a:p>
      </dgm:t>
    </dgm:pt>
    <dgm:pt modelId="{EAFB8DD1-D6AB-4ACA-8716-50961A253DC9}">
      <dgm:prSet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на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базе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личностных характеристик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учета эмоционального опыта (интерес к математике, ожидание успеха, </a:t>
          </a:r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самоэффективность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E4813-1377-4448-BB39-439B808BFA1C}" type="parTrans" cxnId="{3C944F8B-36E0-4017-8A11-DB6641A199C9}">
      <dgm:prSet/>
      <dgm:spPr/>
      <dgm:t>
        <a:bodyPr/>
        <a:lstStyle/>
        <a:p>
          <a:endParaRPr lang="ru-RU"/>
        </a:p>
      </dgm:t>
    </dgm:pt>
    <dgm:pt modelId="{E3D0D285-25DC-4D5A-B0D5-EE86C584548A}" type="sibTrans" cxnId="{3C944F8B-36E0-4017-8A11-DB6641A199C9}">
      <dgm:prSet/>
      <dgm:spPr/>
      <dgm:t>
        <a:bodyPr/>
        <a:lstStyle/>
        <a:p>
          <a:endParaRPr lang="ru-RU"/>
        </a:p>
      </dgm:t>
    </dgm:pt>
    <dgm:pt modelId="{18D4E05D-4253-4454-839D-1C6D4FC615CB}">
      <dgm:prSet custT="1"/>
      <dgm:spPr/>
      <dgm:t>
        <a:bodyPr/>
        <a:lstStyle/>
        <a:p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по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динамике обучения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4F565-E071-426D-A750-6B30D880E699}" type="parTrans" cxnId="{7A162C0C-4D5C-4744-8229-C9685E5BB077}">
      <dgm:prSet/>
      <dgm:spPr/>
      <dgm:t>
        <a:bodyPr/>
        <a:lstStyle/>
        <a:p>
          <a:endParaRPr lang="ru-RU"/>
        </a:p>
      </dgm:t>
    </dgm:pt>
    <dgm:pt modelId="{C65F39F4-8C6A-4174-98A1-DA965D1E8A19}" type="sibTrans" cxnId="{7A162C0C-4D5C-4744-8229-C9685E5BB077}">
      <dgm:prSet/>
      <dgm:spPr/>
      <dgm:t>
        <a:bodyPr/>
        <a:lstStyle/>
        <a:p>
          <a:endParaRPr lang="ru-RU"/>
        </a:p>
      </dgm:t>
    </dgm:pt>
    <dgm:pt modelId="{48DDD39E-4CD3-4FF2-AE08-A9E3FA2D0B18}">
      <dgm:prSet custT="1"/>
      <dgm:spPr/>
      <dgm:t>
        <a:bodyPr/>
        <a:lstStyle/>
        <a:p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на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основе стилей обучения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0093B-997A-44C9-AF46-F246616BA89B}" type="parTrans" cxnId="{82C4030C-3130-4418-B6E4-801A077A53CC}">
      <dgm:prSet/>
      <dgm:spPr/>
      <dgm:t>
        <a:bodyPr/>
        <a:lstStyle/>
        <a:p>
          <a:endParaRPr lang="ru-RU"/>
        </a:p>
      </dgm:t>
    </dgm:pt>
    <dgm:pt modelId="{DC84714D-FFE6-48AF-964A-B062BB109225}" type="sibTrans" cxnId="{82C4030C-3130-4418-B6E4-801A077A53CC}">
      <dgm:prSet/>
      <dgm:spPr/>
      <dgm:t>
        <a:bodyPr/>
        <a:lstStyle/>
        <a:p>
          <a:endParaRPr lang="ru-RU"/>
        </a:p>
      </dgm:t>
    </dgm:pt>
    <dgm:pt modelId="{176B84EB-1DE4-4B6A-8822-7F47ADBC9C5F}">
      <dgm:prSet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посредством </a:t>
          </a:r>
          <a:r>
            <a:rPr lang="ru-RU" sz="11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аффективных состояний,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AE753D-97F8-46E6-BBAA-91181D3D6664}" type="parTrans" cxnId="{0F819031-91C5-4DBD-985E-963301A8D849}">
      <dgm:prSet/>
      <dgm:spPr/>
      <dgm:t>
        <a:bodyPr/>
        <a:lstStyle/>
        <a:p>
          <a:endParaRPr lang="ru-RU"/>
        </a:p>
      </dgm:t>
    </dgm:pt>
    <dgm:pt modelId="{6A72C7DB-BFBE-4AD2-B2FF-7A229460BD5A}" type="sibTrans" cxnId="{0F819031-91C5-4DBD-985E-963301A8D849}">
      <dgm:prSet/>
      <dgm:spPr/>
      <dgm:t>
        <a:bodyPr/>
        <a:lstStyle/>
        <a:p>
          <a:endParaRPr lang="ru-RU"/>
        </a:p>
      </dgm:t>
    </dgm:pt>
    <dgm:pt modelId="{BFB6F654-775F-48A0-8450-563A7F803D20}" type="pres">
      <dgm:prSet presAssocID="{7A738A4E-68E7-4AC7-9F04-866BD1F36F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B90468-F7D4-4C22-AAF7-D73757A2FEA4}" type="pres">
      <dgm:prSet presAssocID="{EA337479-3335-45E3-B8C3-F8FFF6774771}" presName="composite" presStyleCnt="0"/>
      <dgm:spPr/>
    </dgm:pt>
    <dgm:pt modelId="{55E9E6FF-F2A3-467C-B69F-584100AC182C}" type="pres">
      <dgm:prSet presAssocID="{EA337479-3335-45E3-B8C3-F8FFF6774771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2ED68-878A-4179-A9DA-5DB88FFFB877}" type="pres">
      <dgm:prSet presAssocID="{EA337479-3335-45E3-B8C3-F8FFF6774771}" presName="desTx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9A532-3D73-4126-9FDC-F43CE7C93A43}" type="pres">
      <dgm:prSet presAssocID="{95443FC8-0439-4C22-A635-D9BA05C21129}" presName="space" presStyleCnt="0"/>
      <dgm:spPr/>
    </dgm:pt>
    <dgm:pt modelId="{598AED29-25C8-4E84-B775-D890B66A4331}" type="pres">
      <dgm:prSet presAssocID="{02E22570-AC10-4B1E-8989-A256F0595C5F}" presName="composite" presStyleCnt="0"/>
      <dgm:spPr/>
    </dgm:pt>
    <dgm:pt modelId="{C17E6E15-3522-447D-9D84-7079A64460DB}" type="pres">
      <dgm:prSet presAssocID="{02E22570-AC10-4B1E-8989-A256F0595C5F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C19AE-33F3-4B3B-964D-B31817BE1B2B}" type="pres">
      <dgm:prSet presAssocID="{02E22570-AC10-4B1E-8989-A256F0595C5F}" presName="desTx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3607F-9941-4D0C-9A89-3A544EB081F3}" type="pres">
      <dgm:prSet presAssocID="{E637EE44-6148-4D93-948E-B03C61981AB5}" presName="space" presStyleCnt="0"/>
      <dgm:spPr/>
    </dgm:pt>
    <dgm:pt modelId="{A631C99E-24CC-4D27-9396-BCE5C0BB017A}" type="pres">
      <dgm:prSet presAssocID="{6565BAB3-15CD-44E4-9A8A-7E3CDE6248DD}" presName="composite" presStyleCnt="0"/>
      <dgm:spPr/>
    </dgm:pt>
    <dgm:pt modelId="{BA2416E5-DA1B-4260-8781-D52286B87B6A}" type="pres">
      <dgm:prSet presAssocID="{6565BAB3-15CD-44E4-9A8A-7E3CDE6248DD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8B79E-3B50-45DA-8C70-2C823BE33D3A}" type="pres">
      <dgm:prSet presAssocID="{6565BAB3-15CD-44E4-9A8A-7E3CDE6248DD}" presName="desTx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32C35-7CAC-479F-B9EA-F39CFFD210E7}" type="pres">
      <dgm:prSet presAssocID="{D1033919-7FC2-4373-BB6F-EFA7D918383C}" presName="space" presStyleCnt="0"/>
      <dgm:spPr/>
    </dgm:pt>
    <dgm:pt modelId="{F01A099E-97A1-4D14-B119-200273C064C4}" type="pres">
      <dgm:prSet presAssocID="{364F3E10-1B7D-4193-B6E0-0F2B1D74B4C6}" presName="composite" presStyleCnt="0"/>
      <dgm:spPr/>
    </dgm:pt>
    <dgm:pt modelId="{D68693F9-F062-4D6A-908B-9216D3E6D049}" type="pres">
      <dgm:prSet presAssocID="{364F3E10-1B7D-4193-B6E0-0F2B1D74B4C6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9D249B-B1A0-4BC5-8D51-882017C5CCCA}" type="pres">
      <dgm:prSet presAssocID="{364F3E10-1B7D-4193-B6E0-0F2B1D74B4C6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64537-C927-4119-B7EE-2E9613C55844}" type="pres">
      <dgm:prSet presAssocID="{AB954AF2-7A64-4F0E-AE9D-202898855048}" presName="space" presStyleCnt="0"/>
      <dgm:spPr/>
    </dgm:pt>
    <dgm:pt modelId="{FB0810A1-A82D-4522-9984-78289EFA07CF}" type="pres">
      <dgm:prSet presAssocID="{023C4863-C3F3-4221-BAC5-738A01FC4C4B}" presName="composite" presStyleCnt="0"/>
      <dgm:spPr/>
    </dgm:pt>
    <dgm:pt modelId="{6B813546-AB2C-4499-BA05-1280479BDC27}" type="pres">
      <dgm:prSet presAssocID="{023C4863-C3F3-4221-BAC5-738A01FC4C4B}" presName="parTx" presStyleLbl="alignNode1" presStyleIdx="4" presStyleCnt="6" custScaleY="1202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F73A8-1132-4BA0-90AF-EA9A5D99CBDC}" type="pres">
      <dgm:prSet presAssocID="{023C4863-C3F3-4221-BAC5-738A01FC4C4B}" presName="desTx" presStyleLbl="alignAccFollowNode1" presStyleIdx="4" presStyleCnt="6" custScaleY="97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BB141-0AC0-4783-AEFB-9A0E26843C20}" type="pres">
      <dgm:prSet presAssocID="{5CAC74BF-FDCE-4C56-A5CA-C5D87DDFB7C1}" presName="space" presStyleCnt="0"/>
      <dgm:spPr/>
    </dgm:pt>
    <dgm:pt modelId="{F2CE78BF-232F-4062-8DED-A4072A60ED0C}" type="pres">
      <dgm:prSet presAssocID="{8DD71CC6-1831-4EF7-85FC-FB7603A7B1E1}" presName="composite" presStyleCnt="0"/>
      <dgm:spPr/>
    </dgm:pt>
    <dgm:pt modelId="{5D1821D6-A225-4CD3-9C2C-78491B62FAB2}" type="pres">
      <dgm:prSet presAssocID="{8DD71CC6-1831-4EF7-85FC-FB7603A7B1E1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A9663-F4CD-4B34-9EB5-62DD36AA6F39}" type="pres">
      <dgm:prSet presAssocID="{8DD71CC6-1831-4EF7-85FC-FB7603A7B1E1}" presName="desTx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C4030C-3130-4418-B6E4-801A077A53CC}" srcId="{EA337479-3335-45E3-B8C3-F8FFF6774771}" destId="{48DDD39E-4CD3-4FF2-AE08-A9E3FA2D0B18}" srcOrd="4" destOrd="0" parTransId="{3BB0093B-997A-44C9-AF46-F246616BA89B}" sibTransId="{DC84714D-FFE6-48AF-964A-B062BB109225}"/>
    <dgm:cxn modelId="{F6208DD3-6BC3-480E-92B0-843865424DF7}" srcId="{8DD71CC6-1831-4EF7-85FC-FB7603A7B1E1}" destId="{ACE7D14C-F3F7-47C2-BD05-61E8DA0D9397}" srcOrd="0" destOrd="0" parTransId="{A1F78A6D-D0BB-488F-9E02-C456693BFEE6}" sibTransId="{54DD2978-B3BA-493C-B064-62A470CEABCA}"/>
    <dgm:cxn modelId="{F681DA43-8F3C-42F3-9CD4-A86F7C776DBD}" type="presOf" srcId="{49938DE2-1812-4D55-9022-3D155297DC66}" destId="{1B9D249B-B1A0-4BC5-8D51-882017C5CCCA}" srcOrd="0" destOrd="1" presId="urn:microsoft.com/office/officeart/2005/8/layout/hList1"/>
    <dgm:cxn modelId="{C15C6D15-52ED-4876-BDE4-93B09D304AF4}" type="presOf" srcId="{C4EDD9A8-A606-4E09-B648-984262FD456E}" destId="{85FF73A8-1132-4BA0-90AF-EA9A5D99CBDC}" srcOrd="0" destOrd="1" presId="urn:microsoft.com/office/officeart/2005/8/layout/hList1"/>
    <dgm:cxn modelId="{0C5148A2-FA3E-4D30-9F8F-0F567689D149}" srcId="{023C4863-C3F3-4221-BAC5-738A01FC4C4B}" destId="{48E7B485-EFE4-492E-B354-EBD6517CA599}" srcOrd="2" destOrd="0" parTransId="{8F79EB5A-53B4-4E29-826D-A4A22FE5A816}" sibTransId="{C30A477F-D6AF-45B8-B778-01FA36668B5A}"/>
    <dgm:cxn modelId="{015B2134-A301-4CA8-AE03-AC089B9FB458}" srcId="{02E22570-AC10-4B1E-8989-A256F0595C5F}" destId="{F1ECC1EE-7387-49C1-97AE-D896BC87FBA3}" srcOrd="2" destOrd="0" parTransId="{EA083C8A-32F0-4940-A71F-799C47914064}" sibTransId="{153C669F-C80C-4A39-8F9D-DB0772BBE994}"/>
    <dgm:cxn modelId="{816A04D2-62C5-4358-A2A3-C82EF5C397CC}" srcId="{364F3E10-1B7D-4193-B6E0-0F2B1D74B4C6}" destId="{267194CA-B3AB-4D5A-A9FF-BF49363ECF4F}" srcOrd="0" destOrd="0" parTransId="{F5B05D72-F8C0-430A-BC02-A322F503342D}" sibTransId="{2BB54502-51ED-4C86-A91A-D129022E5262}"/>
    <dgm:cxn modelId="{68D012E9-A54F-47BC-B0E4-9D6F49542C62}" type="presOf" srcId="{8DD71CC6-1831-4EF7-85FC-FB7603A7B1E1}" destId="{5D1821D6-A225-4CD3-9C2C-78491B62FAB2}" srcOrd="0" destOrd="0" presId="urn:microsoft.com/office/officeart/2005/8/layout/hList1"/>
    <dgm:cxn modelId="{540E3647-ACF1-4264-B7C4-92D4BA709D4F}" srcId="{EA337479-3335-45E3-B8C3-F8FFF6774771}" destId="{57FC5986-9E3B-44A0-8A73-23B1740312CE}" srcOrd="0" destOrd="0" parTransId="{F545EDC2-2C46-497D-BB8E-02A4D1E96B11}" sibTransId="{43642E70-BF9F-4B2F-874E-3306429C21D9}"/>
    <dgm:cxn modelId="{DCB96369-030E-4497-9F2D-8900D65B2952}" type="presOf" srcId="{48E7B485-EFE4-492E-B354-EBD6517CA599}" destId="{85FF73A8-1132-4BA0-90AF-EA9A5D99CBDC}" srcOrd="0" destOrd="2" presId="urn:microsoft.com/office/officeart/2005/8/layout/hList1"/>
    <dgm:cxn modelId="{7A162C0C-4D5C-4744-8229-C9685E5BB077}" srcId="{EA337479-3335-45E3-B8C3-F8FFF6774771}" destId="{18D4E05D-4253-4454-839D-1C6D4FC615CB}" srcOrd="3" destOrd="0" parTransId="{D464F565-E071-426D-A750-6B30D880E699}" sibTransId="{C65F39F4-8C6A-4174-98A1-DA965D1E8A19}"/>
    <dgm:cxn modelId="{13660349-336B-4748-A2EB-205BD9E88349}" srcId="{7A738A4E-68E7-4AC7-9F04-866BD1F36F68}" destId="{8DD71CC6-1831-4EF7-85FC-FB7603A7B1E1}" srcOrd="5" destOrd="0" parTransId="{45E8D735-DA6C-48CC-8ADC-045487A5E295}" sibTransId="{596298D0-7ECA-4049-A4B7-C3A4086EC77B}"/>
    <dgm:cxn modelId="{370C8B1A-CF88-4F3D-A86E-A0130F3F43A5}" srcId="{02E22570-AC10-4B1E-8989-A256F0595C5F}" destId="{6A057DB7-F4E2-4507-872F-3F2D2D7674D1}" srcOrd="0" destOrd="0" parTransId="{FFB3BBD4-73DA-41FC-B6DC-B2BE7E582BFD}" sibTransId="{44AF10A1-EE08-4783-9F0C-672732EB8B64}"/>
    <dgm:cxn modelId="{0F4D13ED-895D-4B2D-AB6C-F5D83ECD9061}" srcId="{7A738A4E-68E7-4AC7-9F04-866BD1F36F68}" destId="{6565BAB3-15CD-44E4-9A8A-7E3CDE6248DD}" srcOrd="2" destOrd="0" parTransId="{DCCD812A-4BE4-4760-8357-FFBE2019A38A}" sibTransId="{D1033919-7FC2-4373-BB6F-EFA7D918383C}"/>
    <dgm:cxn modelId="{96F1D4F1-6AA3-4E32-A449-5427788034C1}" srcId="{6565BAB3-15CD-44E4-9A8A-7E3CDE6248DD}" destId="{9A77230F-A331-49EB-9139-CF80066DDBFF}" srcOrd="1" destOrd="0" parTransId="{C459569E-FB07-49A7-BA7D-470463A42CBF}" sibTransId="{345C1C89-D7D6-4C28-9FC4-81148F57A429}"/>
    <dgm:cxn modelId="{99C306F0-2B28-44BA-8F3F-DF37AD15AD57}" type="presOf" srcId="{86D03D46-8A0F-4D6B-89A7-55AE5DFEC150}" destId="{824C19AE-33F3-4B3B-964D-B31817BE1B2B}" srcOrd="0" destOrd="1" presId="urn:microsoft.com/office/officeart/2005/8/layout/hList1"/>
    <dgm:cxn modelId="{070864F5-DE3A-4963-BB43-94F772A3B7E1}" type="presOf" srcId="{57FC5986-9E3B-44A0-8A73-23B1740312CE}" destId="{8C52ED68-878A-4179-A9DA-5DB88FFFB877}" srcOrd="0" destOrd="0" presId="urn:microsoft.com/office/officeart/2005/8/layout/hList1"/>
    <dgm:cxn modelId="{527E5C22-DC65-4176-AE83-037DE6FA481E}" type="presOf" srcId="{EAFB8DD1-D6AB-4ACA-8716-50961A253DC9}" destId="{8C52ED68-878A-4179-A9DA-5DB88FFFB877}" srcOrd="0" destOrd="2" presId="urn:microsoft.com/office/officeart/2005/8/layout/hList1"/>
    <dgm:cxn modelId="{34454B70-0727-4D68-BF6B-5D0B7540BBD0}" srcId="{7A738A4E-68E7-4AC7-9F04-866BD1F36F68}" destId="{02E22570-AC10-4B1E-8989-A256F0595C5F}" srcOrd="1" destOrd="0" parTransId="{CF3439D4-48C0-44FD-A49F-67523224A568}" sibTransId="{E637EE44-6148-4D93-948E-B03C61981AB5}"/>
    <dgm:cxn modelId="{964D5B41-74D2-4630-B4E3-42F189D8A059}" type="presOf" srcId="{364F3E10-1B7D-4193-B6E0-0F2B1D74B4C6}" destId="{D68693F9-F062-4D6A-908B-9216D3E6D049}" srcOrd="0" destOrd="0" presId="urn:microsoft.com/office/officeart/2005/8/layout/hList1"/>
    <dgm:cxn modelId="{8FA2F765-2E5D-4D4A-9E8A-F464751B67CF}" type="presOf" srcId="{A8DD855D-5B04-4A97-8AA1-8854D854F45C}" destId="{6C8A9663-F4CD-4B34-9EB5-62DD36AA6F39}" srcOrd="0" destOrd="2" presId="urn:microsoft.com/office/officeart/2005/8/layout/hList1"/>
    <dgm:cxn modelId="{C2D877D8-46A4-4019-A899-D1AE8F344986}" type="presOf" srcId="{F1ECC1EE-7387-49C1-97AE-D896BC87FBA3}" destId="{824C19AE-33F3-4B3B-964D-B31817BE1B2B}" srcOrd="0" destOrd="2" presId="urn:microsoft.com/office/officeart/2005/8/layout/hList1"/>
    <dgm:cxn modelId="{0211F9B2-B99E-451B-B100-AFCAF2A9F881}" type="presOf" srcId="{B2721C5A-AE2D-427B-9D5F-A446A1A0361A}" destId="{85FF73A8-1132-4BA0-90AF-EA9A5D99CBDC}" srcOrd="0" destOrd="0" presId="urn:microsoft.com/office/officeart/2005/8/layout/hList1"/>
    <dgm:cxn modelId="{00564E0A-D9A6-463F-BC81-EE6B680E45CA}" type="presOf" srcId="{6A057DB7-F4E2-4507-872F-3F2D2D7674D1}" destId="{824C19AE-33F3-4B3B-964D-B31817BE1B2B}" srcOrd="0" destOrd="0" presId="urn:microsoft.com/office/officeart/2005/8/layout/hList1"/>
    <dgm:cxn modelId="{6DA6245E-AAEE-4C0F-A7E9-92EAD868EFBA}" type="presOf" srcId="{C0368D21-7D4D-4C08-9EDD-09C92FA63EFA}" destId="{824C19AE-33F3-4B3B-964D-B31817BE1B2B}" srcOrd="0" destOrd="3" presId="urn:microsoft.com/office/officeart/2005/8/layout/hList1"/>
    <dgm:cxn modelId="{C928E67A-7386-4493-B669-3AA1FBA31F20}" type="presOf" srcId="{7A738A4E-68E7-4AC7-9F04-866BD1F36F68}" destId="{BFB6F654-775F-48A0-8450-563A7F803D20}" srcOrd="0" destOrd="0" presId="urn:microsoft.com/office/officeart/2005/8/layout/hList1"/>
    <dgm:cxn modelId="{21469171-5B8E-4C7C-AEBC-21B0CC1E0401}" srcId="{02E22570-AC10-4B1E-8989-A256F0595C5F}" destId="{86D03D46-8A0F-4D6B-89A7-55AE5DFEC150}" srcOrd="1" destOrd="0" parTransId="{28D80F36-1ACE-401D-AB10-AB779E58D950}" sibTransId="{0864D736-621B-4861-BDBD-027639FB4908}"/>
    <dgm:cxn modelId="{A61B64CF-34AF-4A65-9B0D-2313BF0F1192}" type="presOf" srcId="{023C4863-C3F3-4221-BAC5-738A01FC4C4B}" destId="{6B813546-AB2C-4499-BA05-1280479BDC27}" srcOrd="0" destOrd="0" presId="urn:microsoft.com/office/officeart/2005/8/layout/hList1"/>
    <dgm:cxn modelId="{9A5FC9E9-6B46-4FDE-ADC4-6B80B36C99FE}" srcId="{023C4863-C3F3-4221-BAC5-738A01FC4C4B}" destId="{C4EDD9A8-A606-4E09-B648-984262FD456E}" srcOrd="1" destOrd="0" parTransId="{2BD6C83F-E0C0-4A63-B3A8-3CA5F1917FE2}" sibTransId="{23802D72-D993-411A-87AC-49519012967D}"/>
    <dgm:cxn modelId="{5EF438FC-B5D7-4BF3-81C2-9CACD94642FF}" type="presOf" srcId="{9DD5C704-8057-48A2-B4F7-89D906A15510}" destId="{E338B79E-3B50-45DA-8C70-2C823BE33D3A}" srcOrd="0" destOrd="0" presId="urn:microsoft.com/office/officeart/2005/8/layout/hList1"/>
    <dgm:cxn modelId="{C2E3FF95-B062-4277-A554-211AED0D002B}" srcId="{7A738A4E-68E7-4AC7-9F04-866BD1F36F68}" destId="{023C4863-C3F3-4221-BAC5-738A01FC4C4B}" srcOrd="4" destOrd="0" parTransId="{707A53C6-1EFD-4D5C-9BBB-F85A55CA6FE2}" sibTransId="{5CAC74BF-FDCE-4C56-A5CA-C5D87DDFB7C1}"/>
    <dgm:cxn modelId="{F3521896-2751-466D-A97A-9EF49B32426F}" srcId="{02E22570-AC10-4B1E-8989-A256F0595C5F}" destId="{C0368D21-7D4D-4C08-9EDD-09C92FA63EFA}" srcOrd="3" destOrd="0" parTransId="{4F3C051B-12E4-4957-A12B-F4229343A5DA}" sibTransId="{FC1BE743-D9FB-4054-8D7F-B724F0BFEDA2}"/>
    <dgm:cxn modelId="{F51A59F5-AAE4-48FE-8054-BFEF0162A1BD}" type="presOf" srcId="{9A77230F-A331-49EB-9139-CF80066DDBFF}" destId="{E338B79E-3B50-45DA-8C70-2C823BE33D3A}" srcOrd="0" destOrd="1" presId="urn:microsoft.com/office/officeart/2005/8/layout/hList1"/>
    <dgm:cxn modelId="{B1166171-9521-4C3A-987F-C0417B8B248F}" type="presOf" srcId="{02E22570-AC10-4B1E-8989-A256F0595C5F}" destId="{C17E6E15-3522-447D-9D84-7079A64460DB}" srcOrd="0" destOrd="0" presId="urn:microsoft.com/office/officeart/2005/8/layout/hList1"/>
    <dgm:cxn modelId="{784AB94A-328F-4B0E-B589-31732005A300}" srcId="{6565BAB3-15CD-44E4-9A8A-7E3CDE6248DD}" destId="{31A11B53-1644-45FD-9089-5BC5FD7A6146}" srcOrd="2" destOrd="0" parTransId="{30544590-B08C-46CC-B7CC-B9C13FD4994E}" sibTransId="{7E573F58-9F55-4293-AB08-3603E4D32F5E}"/>
    <dgm:cxn modelId="{633690E9-F06E-43C2-98D0-2DD87A5F3491}" srcId="{8DD71CC6-1831-4EF7-85FC-FB7603A7B1E1}" destId="{A8DD855D-5B04-4A97-8AA1-8854D854F45C}" srcOrd="2" destOrd="0" parTransId="{180765D9-0406-4033-A759-1F1E4D4B0B20}" sibTransId="{B0BAA33A-9C7D-4AE8-A7F4-C455999B2C8E}"/>
    <dgm:cxn modelId="{DF14787D-8FB7-4010-A040-1D47C0449FF2}" type="presOf" srcId="{47231730-4714-4E26-9F9B-A4E754707B9A}" destId="{6C8A9663-F4CD-4B34-9EB5-62DD36AA6F39}" srcOrd="0" destOrd="1" presId="urn:microsoft.com/office/officeart/2005/8/layout/hList1"/>
    <dgm:cxn modelId="{2522E64A-80B3-4670-9491-302E9141AE9F}" type="presOf" srcId="{EA337479-3335-45E3-B8C3-F8FFF6774771}" destId="{55E9E6FF-F2A3-467C-B69F-584100AC182C}" srcOrd="0" destOrd="0" presId="urn:microsoft.com/office/officeart/2005/8/layout/hList1"/>
    <dgm:cxn modelId="{3E350C50-516B-45DE-94C5-59798F7E9C27}" type="presOf" srcId="{18D4E05D-4253-4454-839D-1C6D4FC615CB}" destId="{8C52ED68-878A-4179-A9DA-5DB88FFFB877}" srcOrd="0" destOrd="3" presId="urn:microsoft.com/office/officeart/2005/8/layout/hList1"/>
    <dgm:cxn modelId="{B496440E-B55D-41B1-AFA0-99DE5D53C940}" srcId="{8DD71CC6-1831-4EF7-85FC-FB7603A7B1E1}" destId="{47231730-4714-4E26-9F9B-A4E754707B9A}" srcOrd="1" destOrd="0" parTransId="{D110EB84-ADA7-4015-975A-357BD9AD12AC}" sibTransId="{00014FC3-70B5-40A0-B44E-EA47C0C2DA5B}"/>
    <dgm:cxn modelId="{FA30A98A-147C-4189-AC1E-CEAC4EB010C4}" type="presOf" srcId="{31A11B53-1644-45FD-9089-5BC5FD7A6146}" destId="{E338B79E-3B50-45DA-8C70-2C823BE33D3A}" srcOrd="0" destOrd="2" presId="urn:microsoft.com/office/officeart/2005/8/layout/hList1"/>
    <dgm:cxn modelId="{689AC55C-81CD-4A37-B283-9C6F0A8A5C40}" srcId="{7A738A4E-68E7-4AC7-9F04-866BD1F36F68}" destId="{EA337479-3335-45E3-B8C3-F8FFF6774771}" srcOrd="0" destOrd="0" parTransId="{0B0530C7-D904-4C76-95BF-B95C3DA57E3D}" sibTransId="{95443FC8-0439-4C22-A635-D9BA05C21129}"/>
    <dgm:cxn modelId="{69026717-A5C7-4907-9763-6591ECBD881B}" type="presOf" srcId="{6565BAB3-15CD-44E4-9A8A-7E3CDE6248DD}" destId="{BA2416E5-DA1B-4260-8781-D52286B87B6A}" srcOrd="0" destOrd="0" presId="urn:microsoft.com/office/officeart/2005/8/layout/hList1"/>
    <dgm:cxn modelId="{0A1D663E-FDCE-4BCA-A597-5B8D52C7777E}" type="presOf" srcId="{176B84EB-1DE4-4B6A-8822-7F47ADBC9C5F}" destId="{8C52ED68-878A-4179-A9DA-5DB88FFFB877}" srcOrd="0" destOrd="1" presId="urn:microsoft.com/office/officeart/2005/8/layout/hList1"/>
    <dgm:cxn modelId="{3F3E0195-46B3-40EC-916F-F84AFFCEBEC1}" srcId="{7A738A4E-68E7-4AC7-9F04-866BD1F36F68}" destId="{364F3E10-1B7D-4193-B6E0-0F2B1D74B4C6}" srcOrd="3" destOrd="0" parTransId="{CCE7DF47-1C69-4C26-B747-2CB45B53943B}" sibTransId="{AB954AF2-7A64-4F0E-AE9D-202898855048}"/>
    <dgm:cxn modelId="{DA953210-7EE0-4A8C-9B5A-EB720641A3C2}" type="presOf" srcId="{ACE7D14C-F3F7-47C2-BD05-61E8DA0D9397}" destId="{6C8A9663-F4CD-4B34-9EB5-62DD36AA6F39}" srcOrd="0" destOrd="0" presId="urn:microsoft.com/office/officeart/2005/8/layout/hList1"/>
    <dgm:cxn modelId="{0F819031-91C5-4DBD-985E-963301A8D849}" srcId="{EA337479-3335-45E3-B8C3-F8FFF6774771}" destId="{176B84EB-1DE4-4B6A-8822-7F47ADBC9C5F}" srcOrd="1" destOrd="0" parTransId="{0FAE753D-97F8-46E6-BBAA-91181D3D6664}" sibTransId="{6A72C7DB-BFBE-4AD2-B2FF-7A229460BD5A}"/>
    <dgm:cxn modelId="{4E93A2BD-302A-4939-8C00-97A9025563BD}" srcId="{6565BAB3-15CD-44E4-9A8A-7E3CDE6248DD}" destId="{9DD5C704-8057-48A2-B4F7-89D906A15510}" srcOrd="0" destOrd="0" parTransId="{9450D8CD-9190-43FD-957A-1C8AD951D4BE}" sibTransId="{61A5228A-86E9-4A03-9969-CDCEBDFEBBA7}"/>
    <dgm:cxn modelId="{9D36C2D0-5E59-41F2-8C2D-59ECDDA16EF8}" srcId="{023C4863-C3F3-4221-BAC5-738A01FC4C4B}" destId="{B2721C5A-AE2D-427B-9D5F-A446A1A0361A}" srcOrd="0" destOrd="0" parTransId="{1BE01144-F0AD-46EA-A11F-419A5B727AD7}" sibTransId="{C7574C77-A09A-4C0C-966E-EED7D9205145}"/>
    <dgm:cxn modelId="{3C944F8B-36E0-4017-8A11-DB6641A199C9}" srcId="{EA337479-3335-45E3-B8C3-F8FFF6774771}" destId="{EAFB8DD1-D6AB-4ACA-8716-50961A253DC9}" srcOrd="2" destOrd="0" parTransId="{1DFE4813-1377-4448-BB39-439B808BFA1C}" sibTransId="{E3D0D285-25DC-4D5A-B0D5-EE86C584548A}"/>
    <dgm:cxn modelId="{AC80216F-4B2F-471A-AF43-5EE1CD8277B2}" srcId="{364F3E10-1B7D-4193-B6E0-0F2B1D74B4C6}" destId="{49938DE2-1812-4D55-9022-3D155297DC66}" srcOrd="1" destOrd="0" parTransId="{3F80919D-87A4-483C-A4A2-6D192F400806}" sibTransId="{B430D584-89D0-4C83-B94C-836D49C3AE08}"/>
    <dgm:cxn modelId="{0AC053CF-695D-4D68-AD47-1F25A19D95B5}" type="presOf" srcId="{267194CA-B3AB-4D5A-A9FF-BF49363ECF4F}" destId="{1B9D249B-B1A0-4BC5-8D51-882017C5CCCA}" srcOrd="0" destOrd="0" presId="urn:microsoft.com/office/officeart/2005/8/layout/hList1"/>
    <dgm:cxn modelId="{2B3EE15C-793B-4BE4-860B-4F4C62BE7462}" type="presOf" srcId="{48DDD39E-4CD3-4FF2-AE08-A9E3FA2D0B18}" destId="{8C52ED68-878A-4179-A9DA-5DB88FFFB877}" srcOrd="0" destOrd="4" presId="urn:microsoft.com/office/officeart/2005/8/layout/hList1"/>
    <dgm:cxn modelId="{59590E8D-668D-4347-A862-4F4EF3EED51C}" type="presParOf" srcId="{BFB6F654-775F-48A0-8450-563A7F803D20}" destId="{64B90468-F7D4-4C22-AAF7-D73757A2FEA4}" srcOrd="0" destOrd="0" presId="urn:microsoft.com/office/officeart/2005/8/layout/hList1"/>
    <dgm:cxn modelId="{F75FE498-8676-44BC-9FFF-9A331151B9FF}" type="presParOf" srcId="{64B90468-F7D4-4C22-AAF7-D73757A2FEA4}" destId="{55E9E6FF-F2A3-467C-B69F-584100AC182C}" srcOrd="0" destOrd="0" presId="urn:microsoft.com/office/officeart/2005/8/layout/hList1"/>
    <dgm:cxn modelId="{9221C7E7-D451-4CF2-8234-DB4C4C93D281}" type="presParOf" srcId="{64B90468-F7D4-4C22-AAF7-D73757A2FEA4}" destId="{8C52ED68-878A-4179-A9DA-5DB88FFFB877}" srcOrd="1" destOrd="0" presId="urn:microsoft.com/office/officeart/2005/8/layout/hList1"/>
    <dgm:cxn modelId="{783D0AAE-63B4-4405-874D-C732823BAF1B}" type="presParOf" srcId="{BFB6F654-775F-48A0-8450-563A7F803D20}" destId="{D919A532-3D73-4126-9FDC-F43CE7C93A43}" srcOrd="1" destOrd="0" presId="urn:microsoft.com/office/officeart/2005/8/layout/hList1"/>
    <dgm:cxn modelId="{F509E797-31DD-4A91-B647-E67EF0673798}" type="presParOf" srcId="{BFB6F654-775F-48A0-8450-563A7F803D20}" destId="{598AED29-25C8-4E84-B775-D890B66A4331}" srcOrd="2" destOrd="0" presId="urn:microsoft.com/office/officeart/2005/8/layout/hList1"/>
    <dgm:cxn modelId="{428D4B83-1B6C-466A-B275-B883486B666A}" type="presParOf" srcId="{598AED29-25C8-4E84-B775-D890B66A4331}" destId="{C17E6E15-3522-447D-9D84-7079A64460DB}" srcOrd="0" destOrd="0" presId="urn:microsoft.com/office/officeart/2005/8/layout/hList1"/>
    <dgm:cxn modelId="{49539088-3A7F-4517-A08E-648806CC15A7}" type="presParOf" srcId="{598AED29-25C8-4E84-B775-D890B66A4331}" destId="{824C19AE-33F3-4B3B-964D-B31817BE1B2B}" srcOrd="1" destOrd="0" presId="urn:microsoft.com/office/officeart/2005/8/layout/hList1"/>
    <dgm:cxn modelId="{070F938E-984B-44D1-8D12-CFC0B64283DD}" type="presParOf" srcId="{BFB6F654-775F-48A0-8450-563A7F803D20}" destId="{3253607F-9941-4D0C-9A89-3A544EB081F3}" srcOrd="3" destOrd="0" presId="urn:microsoft.com/office/officeart/2005/8/layout/hList1"/>
    <dgm:cxn modelId="{5E5DFB55-1868-4478-AC30-7182CB3EEA67}" type="presParOf" srcId="{BFB6F654-775F-48A0-8450-563A7F803D20}" destId="{A631C99E-24CC-4D27-9396-BCE5C0BB017A}" srcOrd="4" destOrd="0" presId="urn:microsoft.com/office/officeart/2005/8/layout/hList1"/>
    <dgm:cxn modelId="{F099F380-C243-472A-94C0-D1C000F02AAF}" type="presParOf" srcId="{A631C99E-24CC-4D27-9396-BCE5C0BB017A}" destId="{BA2416E5-DA1B-4260-8781-D52286B87B6A}" srcOrd="0" destOrd="0" presId="urn:microsoft.com/office/officeart/2005/8/layout/hList1"/>
    <dgm:cxn modelId="{E47200F3-CFF0-41D8-899B-7DBA2C4AB1A4}" type="presParOf" srcId="{A631C99E-24CC-4D27-9396-BCE5C0BB017A}" destId="{E338B79E-3B50-45DA-8C70-2C823BE33D3A}" srcOrd="1" destOrd="0" presId="urn:microsoft.com/office/officeart/2005/8/layout/hList1"/>
    <dgm:cxn modelId="{BAA1C4A8-ED2B-4C09-A663-09540F13F8C3}" type="presParOf" srcId="{BFB6F654-775F-48A0-8450-563A7F803D20}" destId="{9A432C35-7CAC-479F-B9EA-F39CFFD210E7}" srcOrd="5" destOrd="0" presId="urn:microsoft.com/office/officeart/2005/8/layout/hList1"/>
    <dgm:cxn modelId="{37F7ED48-F5BC-4DB9-98D4-1DEC99874B1D}" type="presParOf" srcId="{BFB6F654-775F-48A0-8450-563A7F803D20}" destId="{F01A099E-97A1-4D14-B119-200273C064C4}" srcOrd="6" destOrd="0" presId="urn:microsoft.com/office/officeart/2005/8/layout/hList1"/>
    <dgm:cxn modelId="{F3AF2031-135C-4CBC-B2B0-6B0838A7F3FA}" type="presParOf" srcId="{F01A099E-97A1-4D14-B119-200273C064C4}" destId="{D68693F9-F062-4D6A-908B-9216D3E6D049}" srcOrd="0" destOrd="0" presId="urn:microsoft.com/office/officeart/2005/8/layout/hList1"/>
    <dgm:cxn modelId="{88891287-DA22-4ED1-B46A-6F66CBF3F049}" type="presParOf" srcId="{F01A099E-97A1-4D14-B119-200273C064C4}" destId="{1B9D249B-B1A0-4BC5-8D51-882017C5CCCA}" srcOrd="1" destOrd="0" presId="urn:microsoft.com/office/officeart/2005/8/layout/hList1"/>
    <dgm:cxn modelId="{72D77B82-F8E6-436D-B318-D1FCE5364002}" type="presParOf" srcId="{BFB6F654-775F-48A0-8450-563A7F803D20}" destId="{01F64537-C927-4119-B7EE-2E9613C55844}" srcOrd="7" destOrd="0" presId="urn:microsoft.com/office/officeart/2005/8/layout/hList1"/>
    <dgm:cxn modelId="{97444766-C2A6-471C-A9F8-319F419A7B65}" type="presParOf" srcId="{BFB6F654-775F-48A0-8450-563A7F803D20}" destId="{FB0810A1-A82D-4522-9984-78289EFA07CF}" srcOrd="8" destOrd="0" presId="urn:microsoft.com/office/officeart/2005/8/layout/hList1"/>
    <dgm:cxn modelId="{623538F0-5F99-470D-BB7A-0586EED7A50E}" type="presParOf" srcId="{FB0810A1-A82D-4522-9984-78289EFA07CF}" destId="{6B813546-AB2C-4499-BA05-1280479BDC27}" srcOrd="0" destOrd="0" presId="urn:microsoft.com/office/officeart/2005/8/layout/hList1"/>
    <dgm:cxn modelId="{E257CF8D-5AEF-435E-A760-E9ED5751AE62}" type="presParOf" srcId="{FB0810A1-A82D-4522-9984-78289EFA07CF}" destId="{85FF73A8-1132-4BA0-90AF-EA9A5D99CBDC}" srcOrd="1" destOrd="0" presId="urn:microsoft.com/office/officeart/2005/8/layout/hList1"/>
    <dgm:cxn modelId="{E0C94E6C-954D-4C4A-A0C7-D9F79965AB38}" type="presParOf" srcId="{BFB6F654-775F-48A0-8450-563A7F803D20}" destId="{7F2BB141-0AC0-4783-AEFB-9A0E26843C20}" srcOrd="9" destOrd="0" presId="urn:microsoft.com/office/officeart/2005/8/layout/hList1"/>
    <dgm:cxn modelId="{ED1A2FF2-7727-4070-A15C-090082A19614}" type="presParOf" srcId="{BFB6F654-775F-48A0-8450-563A7F803D20}" destId="{F2CE78BF-232F-4062-8DED-A4072A60ED0C}" srcOrd="10" destOrd="0" presId="urn:microsoft.com/office/officeart/2005/8/layout/hList1"/>
    <dgm:cxn modelId="{3980C1EB-C10B-4FA2-AEF4-739FAA2A86DF}" type="presParOf" srcId="{F2CE78BF-232F-4062-8DED-A4072A60ED0C}" destId="{5D1821D6-A225-4CD3-9C2C-78491B62FAB2}" srcOrd="0" destOrd="0" presId="urn:microsoft.com/office/officeart/2005/8/layout/hList1"/>
    <dgm:cxn modelId="{8B6913CE-004B-4670-8519-6DBBB7509D7C}" type="presParOf" srcId="{F2CE78BF-232F-4062-8DED-A4072A60ED0C}" destId="{6C8A9663-F4CD-4B34-9EB5-62DD36AA6F3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29FE2B-2C06-43CF-8707-CCCC5AE922B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3DDFC0-4594-4F88-9054-5BDE0D583738}">
      <dgm:prSet custT="1"/>
      <dgm:spPr/>
      <dgm:t>
        <a:bodyPr/>
        <a:lstStyle/>
        <a:p>
          <a:r>
            <a:rPr lang="ru-RU" sz="1800" b="1" dirty="0" smtClean="0">
              <a:solidFill>
                <a:srgbClr val="990000"/>
              </a:solidFill>
            </a:rPr>
            <a:t>Ведущая идея </a:t>
          </a:r>
          <a:r>
            <a:rPr lang="ru-RU" sz="1800" dirty="0" smtClean="0">
              <a:solidFill>
                <a:schemeClr val="tx1"/>
              </a:solidFill>
            </a:rPr>
            <a:t>разрабатываемой концепции гибридной интеллектуальной обучающей среды заключается в следующем: ключевым аспектом развития личности в обучении математике выступает освоение сложного знания на основе адаптации современных достижений в науке, ярко и значимо представленных в приложениях к реальной жизни, </a:t>
          </a:r>
          <a:r>
            <a:rPr lang="ru-RU" sz="1800" dirty="0" smtClean="0">
              <a:solidFill>
                <a:schemeClr val="tx1"/>
              </a:solidFill>
            </a:rPr>
            <a:t>к развитию </a:t>
          </a:r>
          <a:r>
            <a:rPr lang="ru-RU" sz="1800" dirty="0" smtClean="0">
              <a:solidFill>
                <a:schemeClr val="tx1"/>
              </a:solidFill>
            </a:rPr>
            <a:t>других </a:t>
          </a:r>
          <a:r>
            <a:rPr lang="ru-RU" sz="1800" dirty="0" smtClean="0">
              <a:solidFill>
                <a:schemeClr val="tx1"/>
              </a:solidFill>
            </a:rPr>
            <a:t>наук, высоких технологий </a:t>
          </a:r>
          <a:r>
            <a:rPr lang="ru-RU" sz="1800" dirty="0" smtClean="0">
              <a:solidFill>
                <a:schemeClr val="tx1"/>
              </a:solidFill>
            </a:rPr>
            <a:t>и </a:t>
          </a:r>
          <a:r>
            <a:rPr lang="ru-RU" sz="1800" dirty="0" smtClean="0">
              <a:solidFill>
                <a:schemeClr val="tx1"/>
              </a:solidFill>
            </a:rPr>
            <a:t>производства. </a:t>
          </a:r>
          <a:endParaRPr lang="ru-RU" sz="1800" dirty="0">
            <a:solidFill>
              <a:schemeClr val="tx1"/>
            </a:solidFill>
          </a:endParaRPr>
        </a:p>
      </dgm:t>
    </dgm:pt>
    <dgm:pt modelId="{6A7EEBA9-DA75-4DAE-BEAB-D06F9651745C}" type="parTrans" cxnId="{40C13717-2529-4DF6-A6C3-1464E530BCE0}">
      <dgm:prSet/>
      <dgm:spPr/>
      <dgm:t>
        <a:bodyPr/>
        <a:lstStyle/>
        <a:p>
          <a:endParaRPr lang="ru-RU"/>
        </a:p>
      </dgm:t>
    </dgm:pt>
    <dgm:pt modelId="{5D964C1D-4174-4A7E-8F61-D8A12B4E2D8A}" type="sibTrans" cxnId="{40C13717-2529-4DF6-A6C3-1464E530BCE0}">
      <dgm:prSet/>
      <dgm:spPr/>
      <dgm:t>
        <a:bodyPr/>
        <a:lstStyle/>
        <a:p>
          <a:endParaRPr lang="ru-RU"/>
        </a:p>
      </dgm:t>
    </dgm:pt>
    <dgm:pt modelId="{CA5D642A-C7F2-4934-B5AC-511BDA56376A}">
      <dgm:prSet custT="1"/>
      <dgm:spPr/>
      <dgm:t>
        <a:bodyPr/>
        <a:lstStyle/>
        <a:p>
          <a:r>
            <a:rPr lang="ru-RU" sz="1600" b="1" dirty="0" smtClean="0">
              <a:solidFill>
                <a:srgbClr val="990000"/>
              </a:solidFill>
            </a:rPr>
            <a:t>Исследовательская деятельность – </a:t>
          </a:r>
          <a:r>
            <a:rPr lang="ru-RU" sz="1600" dirty="0" smtClean="0">
              <a:solidFill>
                <a:schemeClr val="tx1"/>
              </a:solidFill>
            </a:rPr>
            <a:t>это активный, творческий процесс, протекающий в состоянии неопределенности, направленный на получение учащимся субъективно нового знания об окружающем мире посредством применения научного метода, а также на формирование новых личностных структур (научного мышления, научного мировоззрения, исследовательского опыта). </a:t>
          </a:r>
          <a:endParaRPr lang="ru-RU" sz="1600" dirty="0">
            <a:solidFill>
              <a:schemeClr val="tx1"/>
            </a:solidFill>
          </a:endParaRPr>
        </a:p>
      </dgm:t>
    </dgm:pt>
    <dgm:pt modelId="{C8F05FD1-F263-4452-9B40-31F08B734D9B}" type="parTrans" cxnId="{FB736BC7-029F-4FF0-B0B0-5E798EC10652}">
      <dgm:prSet/>
      <dgm:spPr/>
      <dgm:t>
        <a:bodyPr/>
        <a:lstStyle/>
        <a:p>
          <a:endParaRPr lang="ru-RU"/>
        </a:p>
      </dgm:t>
    </dgm:pt>
    <dgm:pt modelId="{CB5AFF97-6CAC-4C7C-BE8C-FA77CF9E7721}" type="sibTrans" cxnId="{FB736BC7-029F-4FF0-B0B0-5E798EC10652}">
      <dgm:prSet/>
      <dgm:spPr/>
      <dgm:t>
        <a:bodyPr/>
        <a:lstStyle/>
        <a:p>
          <a:endParaRPr lang="ru-RU"/>
        </a:p>
      </dgm:t>
    </dgm:pt>
    <dgm:pt modelId="{FE120137-36B8-4496-AD94-23724D24D43B}">
      <dgm:prSet custT="1"/>
      <dgm:spPr/>
      <dgm:t>
        <a:bodyPr/>
        <a:lstStyle/>
        <a:p>
          <a:r>
            <a:rPr lang="ru-RU" sz="1200" b="1" dirty="0" smtClean="0">
              <a:solidFill>
                <a:srgbClr val="990000"/>
              </a:solidFill>
            </a:rPr>
            <a:t>Гипотеза исследования </a:t>
          </a:r>
          <a:r>
            <a:rPr lang="ru-RU" sz="1200" dirty="0" smtClean="0">
              <a:solidFill>
                <a:schemeClr val="tx1"/>
              </a:solidFill>
            </a:rPr>
            <a:t>состоит в том, что самоорганизация и рост научного и творческого потенциала обучающихся в системе общего образования станут успешными, если:  будет разработана и внедрена в образовательный процесс интерактивная, гибридная, адаптивная интеллектуальная система обучения математике сложного знания на основе слияния ведущих инновационных дидактических и информационных технологий; современные научные достижения будут адаптированы к школьной математике;  будут обеспечены условия индивидуализации обучения математике, </a:t>
          </a:r>
          <a:r>
            <a:rPr lang="ru-RU" sz="1200" dirty="0" err="1" smtClean="0">
              <a:solidFill>
                <a:schemeClr val="tx1"/>
              </a:solidFill>
            </a:rPr>
            <a:t>самоактуализации</a:t>
          </a:r>
          <a:r>
            <a:rPr lang="ru-RU" sz="1200" dirty="0" smtClean="0">
              <a:solidFill>
                <a:schemeClr val="tx1"/>
              </a:solidFill>
            </a:rPr>
            <a:t> обучающихся на основе личностных предпочтений, симбиоза математического и компьютерного моделирования в процессе освоения сложного математического знания. </a:t>
          </a:r>
          <a:endParaRPr lang="ru-RU" sz="1200" dirty="0">
            <a:solidFill>
              <a:schemeClr val="tx1"/>
            </a:solidFill>
          </a:endParaRPr>
        </a:p>
      </dgm:t>
    </dgm:pt>
    <dgm:pt modelId="{EBDD89BB-D93D-498C-A18C-23C266ABC59E}" type="parTrans" cxnId="{728CD20E-3A66-4CB7-B6F5-10836EAE2D9A}">
      <dgm:prSet/>
      <dgm:spPr/>
      <dgm:t>
        <a:bodyPr/>
        <a:lstStyle/>
        <a:p>
          <a:endParaRPr lang="ru-RU"/>
        </a:p>
      </dgm:t>
    </dgm:pt>
    <dgm:pt modelId="{A27C9AB0-4B66-40A7-89A1-2BBCCF34592F}" type="sibTrans" cxnId="{728CD20E-3A66-4CB7-B6F5-10836EAE2D9A}">
      <dgm:prSet/>
      <dgm:spPr/>
      <dgm:t>
        <a:bodyPr/>
        <a:lstStyle/>
        <a:p>
          <a:endParaRPr lang="ru-RU"/>
        </a:p>
      </dgm:t>
    </dgm:pt>
    <dgm:pt modelId="{8AE15445-E654-424F-9BEB-E46C7B8A6C37}" type="pres">
      <dgm:prSet presAssocID="{2129FE2B-2C06-43CF-8707-CCCC5AE922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B8EC31-53CD-48B7-9C7F-4AC1A37B46C1}" type="pres">
      <dgm:prSet presAssocID="{063DDFC0-4594-4F88-9054-5BDE0D583738}" presName="linNode" presStyleCnt="0"/>
      <dgm:spPr/>
    </dgm:pt>
    <dgm:pt modelId="{6B68DA03-AA66-45E2-A623-2E4CA3FCA814}" type="pres">
      <dgm:prSet presAssocID="{063DDFC0-4594-4F88-9054-5BDE0D583738}" presName="parentText" presStyleLbl="node1" presStyleIdx="0" presStyleCnt="3" custScaleX="161818" custScaleY="2000000" custLinFactY="8815" custLinFactNeighborX="140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3D2CA-FF77-4DF0-B82F-9E93F81FAE36}" type="pres">
      <dgm:prSet presAssocID="{5D964C1D-4174-4A7E-8F61-D8A12B4E2D8A}" presName="sp" presStyleCnt="0"/>
      <dgm:spPr/>
    </dgm:pt>
    <dgm:pt modelId="{2B4CDDE9-C60D-4A38-99CC-9167A7C21484}" type="pres">
      <dgm:prSet presAssocID="{CA5D642A-C7F2-4934-B5AC-511BDA56376A}" presName="linNode" presStyleCnt="0"/>
      <dgm:spPr/>
    </dgm:pt>
    <dgm:pt modelId="{57780E43-802E-4D3B-9735-8ACDBF5F9B1D}" type="pres">
      <dgm:prSet presAssocID="{CA5D642A-C7F2-4934-B5AC-511BDA56376A}" presName="parentText" presStyleLbl="node1" presStyleIdx="1" presStyleCnt="3" custScaleX="120104" custScaleY="2000000" custLinFactY="554919" custLinFactNeighborX="-45538" custLinFactNeighborY="6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79775-F357-4B22-A0B5-6E5968BB6954}" type="pres">
      <dgm:prSet presAssocID="{CB5AFF97-6CAC-4C7C-BE8C-FA77CF9E7721}" presName="sp" presStyleCnt="0"/>
      <dgm:spPr/>
    </dgm:pt>
    <dgm:pt modelId="{B5D6151A-77E5-4319-B73E-99561C89F499}" type="pres">
      <dgm:prSet presAssocID="{FE120137-36B8-4496-AD94-23724D24D43B}" presName="linNode" presStyleCnt="0"/>
      <dgm:spPr/>
    </dgm:pt>
    <dgm:pt modelId="{E8603B7C-E36E-4A28-939E-5A8F849ED00D}" type="pres">
      <dgm:prSet presAssocID="{FE120137-36B8-4496-AD94-23724D24D43B}" presName="parentText" presStyleLbl="node1" presStyleIdx="2" presStyleCnt="3" custScaleX="123237" custScaleY="2000000" custLinFactY="-400000" custLinFactNeighborX="84205" custLinFactNeighborY="-4108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C13717-2529-4DF6-A6C3-1464E530BCE0}" srcId="{2129FE2B-2C06-43CF-8707-CCCC5AE922B5}" destId="{063DDFC0-4594-4F88-9054-5BDE0D583738}" srcOrd="0" destOrd="0" parTransId="{6A7EEBA9-DA75-4DAE-BEAB-D06F9651745C}" sibTransId="{5D964C1D-4174-4A7E-8F61-D8A12B4E2D8A}"/>
    <dgm:cxn modelId="{52DA28AD-CA6C-4FBD-8BEB-1768FAE0FB92}" type="presOf" srcId="{063DDFC0-4594-4F88-9054-5BDE0D583738}" destId="{6B68DA03-AA66-45E2-A623-2E4CA3FCA814}" srcOrd="0" destOrd="0" presId="urn:microsoft.com/office/officeart/2005/8/layout/vList5"/>
    <dgm:cxn modelId="{7D10DA5E-44AA-410F-99B5-46B15883CB71}" type="presOf" srcId="{2129FE2B-2C06-43CF-8707-CCCC5AE922B5}" destId="{8AE15445-E654-424F-9BEB-E46C7B8A6C37}" srcOrd="0" destOrd="0" presId="urn:microsoft.com/office/officeart/2005/8/layout/vList5"/>
    <dgm:cxn modelId="{728CD20E-3A66-4CB7-B6F5-10836EAE2D9A}" srcId="{2129FE2B-2C06-43CF-8707-CCCC5AE922B5}" destId="{FE120137-36B8-4496-AD94-23724D24D43B}" srcOrd="2" destOrd="0" parTransId="{EBDD89BB-D93D-498C-A18C-23C266ABC59E}" sibTransId="{A27C9AB0-4B66-40A7-89A1-2BBCCF34592F}"/>
    <dgm:cxn modelId="{E4B06DCA-BAF1-47EA-A960-B5603C72CFC9}" type="presOf" srcId="{FE120137-36B8-4496-AD94-23724D24D43B}" destId="{E8603B7C-E36E-4A28-939E-5A8F849ED00D}" srcOrd="0" destOrd="0" presId="urn:microsoft.com/office/officeart/2005/8/layout/vList5"/>
    <dgm:cxn modelId="{FB736BC7-029F-4FF0-B0B0-5E798EC10652}" srcId="{2129FE2B-2C06-43CF-8707-CCCC5AE922B5}" destId="{CA5D642A-C7F2-4934-B5AC-511BDA56376A}" srcOrd="1" destOrd="0" parTransId="{C8F05FD1-F263-4452-9B40-31F08B734D9B}" sibTransId="{CB5AFF97-6CAC-4C7C-BE8C-FA77CF9E7721}"/>
    <dgm:cxn modelId="{708A34B5-BABB-4200-A7DD-C4EF373A26B9}" type="presOf" srcId="{CA5D642A-C7F2-4934-B5AC-511BDA56376A}" destId="{57780E43-802E-4D3B-9735-8ACDBF5F9B1D}" srcOrd="0" destOrd="0" presId="urn:microsoft.com/office/officeart/2005/8/layout/vList5"/>
    <dgm:cxn modelId="{82D1707C-2798-4E90-8BB7-A0E2E3A32F4F}" type="presParOf" srcId="{8AE15445-E654-424F-9BEB-E46C7B8A6C37}" destId="{E2B8EC31-53CD-48B7-9C7F-4AC1A37B46C1}" srcOrd="0" destOrd="0" presId="urn:microsoft.com/office/officeart/2005/8/layout/vList5"/>
    <dgm:cxn modelId="{C87CC5C2-5660-4096-8C8F-47EF0AECBE02}" type="presParOf" srcId="{E2B8EC31-53CD-48B7-9C7F-4AC1A37B46C1}" destId="{6B68DA03-AA66-45E2-A623-2E4CA3FCA814}" srcOrd="0" destOrd="0" presId="urn:microsoft.com/office/officeart/2005/8/layout/vList5"/>
    <dgm:cxn modelId="{247E2938-9A94-45F4-BAEB-E2AE7C66F148}" type="presParOf" srcId="{8AE15445-E654-424F-9BEB-E46C7B8A6C37}" destId="{6A23D2CA-FF77-4DF0-B82F-9E93F81FAE36}" srcOrd="1" destOrd="0" presId="urn:microsoft.com/office/officeart/2005/8/layout/vList5"/>
    <dgm:cxn modelId="{1ECB14BD-438B-4D31-8079-8EE3ACBA04B9}" type="presParOf" srcId="{8AE15445-E654-424F-9BEB-E46C7B8A6C37}" destId="{2B4CDDE9-C60D-4A38-99CC-9167A7C21484}" srcOrd="2" destOrd="0" presId="urn:microsoft.com/office/officeart/2005/8/layout/vList5"/>
    <dgm:cxn modelId="{535F410B-F528-4BF2-961D-B726C0E08FAA}" type="presParOf" srcId="{2B4CDDE9-C60D-4A38-99CC-9167A7C21484}" destId="{57780E43-802E-4D3B-9735-8ACDBF5F9B1D}" srcOrd="0" destOrd="0" presId="urn:microsoft.com/office/officeart/2005/8/layout/vList5"/>
    <dgm:cxn modelId="{69A9BB5F-C162-42DC-9055-443E236CA034}" type="presParOf" srcId="{8AE15445-E654-424F-9BEB-E46C7B8A6C37}" destId="{07379775-F357-4B22-A0B5-6E5968BB6954}" srcOrd="3" destOrd="0" presId="urn:microsoft.com/office/officeart/2005/8/layout/vList5"/>
    <dgm:cxn modelId="{CAD40CC2-515C-43F3-B907-494B1547364C}" type="presParOf" srcId="{8AE15445-E654-424F-9BEB-E46C7B8A6C37}" destId="{B5D6151A-77E5-4319-B73E-99561C89F499}" srcOrd="4" destOrd="0" presId="urn:microsoft.com/office/officeart/2005/8/layout/vList5"/>
    <dgm:cxn modelId="{38A73F95-8F7D-4E26-B355-AF1672DD5EBB}" type="presParOf" srcId="{B5D6151A-77E5-4319-B73E-99561C89F499}" destId="{E8603B7C-E36E-4A28-939E-5A8F849ED00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F8C344-AFB8-4189-B096-445A3E9E55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40BB72-6E55-4B79-8B4D-D532225ED264}">
      <dgm:prSet phldrT="[Текст]" custT="1"/>
      <dgm:spPr>
        <a:solidFill>
          <a:srgbClr val="C93B71"/>
        </a:solidFill>
      </dgm:spPr>
      <dgm:t>
        <a:bodyPr/>
        <a:lstStyle/>
        <a:p>
          <a:r>
            <a:rPr lang="ru-RU" sz="2000" b="1" i="1" dirty="0" err="1" smtClean="0"/>
            <a:t>гибридности</a:t>
          </a:r>
          <a:endParaRPr lang="ru-RU" sz="2000" b="1" dirty="0"/>
        </a:p>
      </dgm:t>
    </dgm:pt>
    <dgm:pt modelId="{6002876E-A528-4CC6-A0FF-91AC392F5DC3}" type="parTrans" cxnId="{12905DC6-3BCB-4C5E-AB48-5439AE0D1CA7}">
      <dgm:prSet/>
      <dgm:spPr/>
      <dgm:t>
        <a:bodyPr/>
        <a:lstStyle/>
        <a:p>
          <a:endParaRPr lang="ru-RU"/>
        </a:p>
      </dgm:t>
    </dgm:pt>
    <dgm:pt modelId="{74EA38C1-2371-4A4D-8AA1-0014A2D69858}" type="sibTrans" cxnId="{12905DC6-3BCB-4C5E-AB48-5439AE0D1CA7}">
      <dgm:prSet/>
      <dgm:spPr/>
      <dgm:t>
        <a:bodyPr/>
        <a:lstStyle/>
        <a:p>
          <a:endParaRPr lang="ru-RU"/>
        </a:p>
      </dgm:t>
    </dgm:pt>
    <dgm:pt modelId="{EE2EC5BA-0F1F-46C4-BE35-ADAAF4DFD733}">
      <dgm:prSet phldrT="[Текст]"/>
      <dgm:spPr>
        <a:ln>
          <a:solidFill>
            <a:srgbClr val="C93B71">
              <a:alpha val="90000"/>
            </a:srgbClr>
          </a:solidFill>
        </a:ln>
        <a:effectLst>
          <a:outerShdw blurRad="50800" dist="50800" dir="5400000" algn="ctr" rotWithShape="0">
            <a:srgbClr val="990033"/>
          </a:outerShdw>
        </a:effectLst>
      </dgm:spPr>
      <dgm:t>
        <a:bodyPr/>
        <a:lstStyle/>
        <a:p>
          <a:r>
            <a:rPr lang="ru-RU" dirty="0" smtClean="0"/>
            <a:t>использование в составе ИОС как модулей обработки информации основанных на методах искусственного интеллекта, так и модулей, в работе которых задействованы функции экспертных систем</a:t>
          </a:r>
          <a:endParaRPr lang="ru-RU" dirty="0"/>
        </a:p>
      </dgm:t>
    </dgm:pt>
    <dgm:pt modelId="{34A03959-AECA-496C-BF42-E28F4F3CD5E3}" type="parTrans" cxnId="{99814AB1-3A90-452F-8C97-434A4329B503}">
      <dgm:prSet/>
      <dgm:spPr/>
      <dgm:t>
        <a:bodyPr/>
        <a:lstStyle/>
        <a:p>
          <a:endParaRPr lang="ru-RU"/>
        </a:p>
      </dgm:t>
    </dgm:pt>
    <dgm:pt modelId="{7118D2B4-DEEF-470B-ABF2-AEBDE8301AD7}" type="sibTrans" cxnId="{99814AB1-3A90-452F-8C97-434A4329B503}">
      <dgm:prSet/>
      <dgm:spPr/>
      <dgm:t>
        <a:bodyPr/>
        <a:lstStyle/>
        <a:p>
          <a:endParaRPr lang="ru-RU"/>
        </a:p>
      </dgm:t>
    </dgm:pt>
    <dgm:pt modelId="{15C8441F-1C02-4621-8D3F-89E45E9344E8}">
      <dgm:prSet phldrT="[Текст]" custT="1"/>
      <dgm:spPr>
        <a:solidFill>
          <a:srgbClr val="C93B71"/>
        </a:solidFill>
      </dgm:spPr>
      <dgm:t>
        <a:bodyPr/>
        <a:lstStyle/>
        <a:p>
          <a:r>
            <a:rPr lang="ru-RU" sz="2000" b="1" i="1" dirty="0" err="1" smtClean="0"/>
            <a:t>интеллектности</a:t>
          </a:r>
          <a:r>
            <a:rPr lang="ru-RU" sz="2000" b="1" i="1" dirty="0" smtClean="0"/>
            <a:t> управления </a:t>
          </a:r>
          <a:endParaRPr lang="ru-RU" sz="2000" b="1" dirty="0"/>
        </a:p>
      </dgm:t>
    </dgm:pt>
    <dgm:pt modelId="{D9D32D9F-A9EB-4530-B251-17DD8EFFCE50}" type="parTrans" cxnId="{246C4590-34CE-44AB-A35E-A77EFD38CBF1}">
      <dgm:prSet/>
      <dgm:spPr/>
      <dgm:t>
        <a:bodyPr/>
        <a:lstStyle/>
        <a:p>
          <a:endParaRPr lang="ru-RU"/>
        </a:p>
      </dgm:t>
    </dgm:pt>
    <dgm:pt modelId="{F64DC912-0509-4720-BD57-EE1FFB2E0396}" type="sibTrans" cxnId="{246C4590-34CE-44AB-A35E-A77EFD38CBF1}">
      <dgm:prSet/>
      <dgm:spPr/>
      <dgm:t>
        <a:bodyPr/>
        <a:lstStyle/>
        <a:p>
          <a:endParaRPr lang="ru-RU"/>
        </a:p>
      </dgm:t>
    </dgm:pt>
    <dgm:pt modelId="{68A643AE-050A-41C0-AB05-E01C2D2AA0B9}">
      <dgm:prSet phldrT="[Текст]"/>
      <dgm:spPr>
        <a:ln>
          <a:solidFill>
            <a:srgbClr val="C93B71">
              <a:alpha val="90000"/>
            </a:srgbClr>
          </a:solidFill>
        </a:ln>
        <a:effectLst>
          <a:outerShdw blurRad="50800" dist="50800" dir="5400000" algn="ctr" rotWithShape="0">
            <a:srgbClr val="990033"/>
          </a:outerShdw>
        </a:effectLst>
      </dgm:spPr>
      <dgm:t>
        <a:bodyPr/>
        <a:lstStyle/>
        <a:p>
          <a:r>
            <a:rPr lang="ru-RU" dirty="0" smtClean="0"/>
            <a:t>симбиоз математического и компьютерного моделирования содержания и иерархий знаний и процедур, интерактивной интеллектуальной обучающей и оценочной деятельности в информационных средах</a:t>
          </a:r>
          <a:endParaRPr lang="ru-RU" dirty="0"/>
        </a:p>
      </dgm:t>
    </dgm:pt>
    <dgm:pt modelId="{6E5310C5-8E16-47B3-BE6F-AB2BAC7DF963}" type="parTrans" cxnId="{1FD3619E-B768-4448-9C6B-6950CCD5AE9D}">
      <dgm:prSet/>
      <dgm:spPr/>
      <dgm:t>
        <a:bodyPr/>
        <a:lstStyle/>
        <a:p>
          <a:endParaRPr lang="ru-RU"/>
        </a:p>
      </dgm:t>
    </dgm:pt>
    <dgm:pt modelId="{58A33509-83BB-42FB-9DA3-2345A25C7832}" type="sibTrans" cxnId="{1FD3619E-B768-4448-9C6B-6950CCD5AE9D}">
      <dgm:prSet/>
      <dgm:spPr/>
      <dgm:t>
        <a:bodyPr/>
        <a:lstStyle/>
        <a:p>
          <a:endParaRPr lang="ru-RU"/>
        </a:p>
      </dgm:t>
    </dgm:pt>
    <dgm:pt modelId="{60E29385-4C20-45D4-A29A-BE811758FA91}">
      <dgm:prSet phldrT="[Текст]"/>
      <dgm:spPr>
        <a:solidFill>
          <a:srgbClr val="C93B71"/>
        </a:solidFill>
      </dgm:spPr>
      <dgm:t>
        <a:bodyPr/>
        <a:lstStyle/>
        <a:p>
          <a:r>
            <a:rPr lang="ru-RU" b="1" i="1" dirty="0" smtClean="0"/>
            <a:t>согласованности технологий</a:t>
          </a:r>
          <a:r>
            <a:rPr lang="ru-RU" b="1" dirty="0" smtClean="0"/>
            <a:t> </a:t>
          </a:r>
          <a:r>
            <a:rPr lang="ru-RU" b="1" i="1" dirty="0" smtClean="0"/>
            <a:t>и инструментальных сред </a:t>
          </a:r>
          <a:r>
            <a:rPr lang="ru-RU" b="1" dirty="0" smtClean="0"/>
            <a:t> </a:t>
          </a:r>
          <a:endParaRPr lang="ru-RU" b="1" dirty="0"/>
        </a:p>
      </dgm:t>
    </dgm:pt>
    <dgm:pt modelId="{32EA267D-613C-41AC-BB6F-68450260C332}" type="parTrans" cxnId="{B369F219-33F4-4E3F-81D9-95794DE835C4}">
      <dgm:prSet/>
      <dgm:spPr/>
      <dgm:t>
        <a:bodyPr/>
        <a:lstStyle/>
        <a:p>
          <a:endParaRPr lang="ru-RU"/>
        </a:p>
      </dgm:t>
    </dgm:pt>
    <dgm:pt modelId="{649300B3-62FD-45F8-ADF1-FC0E40645F90}" type="sibTrans" cxnId="{B369F219-33F4-4E3F-81D9-95794DE835C4}">
      <dgm:prSet/>
      <dgm:spPr/>
      <dgm:t>
        <a:bodyPr/>
        <a:lstStyle/>
        <a:p>
          <a:endParaRPr lang="ru-RU"/>
        </a:p>
      </dgm:t>
    </dgm:pt>
    <dgm:pt modelId="{06A1C0F2-6675-426A-ABE2-9FA5EF90A8D8}">
      <dgm:prSet phldrT="[Текст]"/>
      <dgm:spPr>
        <a:ln>
          <a:solidFill>
            <a:srgbClr val="C93B71">
              <a:alpha val="90000"/>
            </a:srgbClr>
          </a:solidFill>
        </a:ln>
        <a:effectLst>
          <a:outerShdw blurRad="50800" dist="50800" dir="5400000" algn="ctr" rotWithShape="0">
            <a:srgbClr val="990033"/>
          </a:outerShdw>
        </a:effectLst>
      </dgm:spPr>
      <dgm:t>
        <a:bodyPr/>
        <a:lstStyle/>
        <a:p>
          <a:r>
            <a:rPr lang="ru-RU" dirty="0" smtClean="0"/>
            <a:t>синергия технологий, обеспечивающая расширение сервисных возможностей платформ, в том числе, создание условий посредством компьютерных инструментов для формального и неформального обучения </a:t>
          </a:r>
          <a:endParaRPr lang="ru-RU" dirty="0"/>
        </a:p>
      </dgm:t>
    </dgm:pt>
    <dgm:pt modelId="{B163BC32-F573-435B-A7B3-17E1B42EC778}" type="parTrans" cxnId="{7D0560D2-6615-46C3-B6F0-E82DC534A4DA}">
      <dgm:prSet/>
      <dgm:spPr/>
      <dgm:t>
        <a:bodyPr/>
        <a:lstStyle/>
        <a:p>
          <a:endParaRPr lang="ru-RU"/>
        </a:p>
      </dgm:t>
    </dgm:pt>
    <dgm:pt modelId="{48687D55-AA83-4C56-A8AC-9669478C2E5F}" type="sibTrans" cxnId="{7D0560D2-6615-46C3-B6F0-E82DC534A4DA}">
      <dgm:prSet/>
      <dgm:spPr/>
      <dgm:t>
        <a:bodyPr/>
        <a:lstStyle/>
        <a:p>
          <a:endParaRPr lang="ru-RU"/>
        </a:p>
      </dgm:t>
    </dgm:pt>
    <dgm:pt modelId="{381B365C-CE2F-4A22-AC99-63E21AD618D5}">
      <dgm:prSet/>
      <dgm:spPr>
        <a:ln>
          <a:solidFill>
            <a:srgbClr val="C93B71">
              <a:alpha val="90000"/>
            </a:srgbClr>
          </a:solidFill>
        </a:ln>
        <a:effectLst>
          <a:outerShdw blurRad="50800" dist="50800" dir="5400000" algn="ctr" rotWithShape="0">
            <a:srgbClr val="990033"/>
          </a:outerShdw>
        </a:effectLst>
      </dgm:spPr>
      <dgm:t>
        <a:bodyPr/>
        <a:lstStyle/>
        <a:p>
          <a:r>
            <a:rPr lang="ru-RU" dirty="0" smtClean="0"/>
            <a:t>свободное расширение ИОС новыми цифровыми технологиями, в том числе с учетом возможности подключения внешних систем, взаимного обмена данными между различными структурными элементами ИОС</a:t>
          </a:r>
          <a:endParaRPr lang="ru-RU" dirty="0"/>
        </a:p>
      </dgm:t>
    </dgm:pt>
    <dgm:pt modelId="{72C295CE-EDED-432C-ABE2-DFFEC4B29A19}" type="parTrans" cxnId="{FAE852AA-2918-4F08-8EFD-D26EDE01118B}">
      <dgm:prSet/>
      <dgm:spPr/>
      <dgm:t>
        <a:bodyPr/>
        <a:lstStyle/>
        <a:p>
          <a:endParaRPr lang="ru-RU"/>
        </a:p>
      </dgm:t>
    </dgm:pt>
    <dgm:pt modelId="{BC4C7C82-2AD4-486B-A20F-41C1D872F6DB}" type="sibTrans" cxnId="{FAE852AA-2918-4F08-8EFD-D26EDE01118B}">
      <dgm:prSet/>
      <dgm:spPr/>
      <dgm:t>
        <a:bodyPr/>
        <a:lstStyle/>
        <a:p>
          <a:endParaRPr lang="ru-RU"/>
        </a:p>
      </dgm:t>
    </dgm:pt>
    <dgm:pt modelId="{620E4777-46D8-45B7-8D7C-B201A60388C1}">
      <dgm:prSet custT="1"/>
      <dgm:spPr>
        <a:solidFill>
          <a:srgbClr val="C93B71"/>
        </a:solidFill>
      </dgm:spPr>
      <dgm:t>
        <a:bodyPr/>
        <a:lstStyle/>
        <a:p>
          <a:r>
            <a:rPr lang="ru-RU" sz="1800" b="1" i="1" dirty="0" smtClean="0"/>
            <a:t>открытости и прозрачности системы</a:t>
          </a:r>
          <a:r>
            <a:rPr lang="ru-RU" sz="1800" b="1" dirty="0" smtClean="0"/>
            <a:t> </a:t>
          </a:r>
          <a:endParaRPr lang="ru-RU" sz="1800" b="1" dirty="0"/>
        </a:p>
      </dgm:t>
    </dgm:pt>
    <dgm:pt modelId="{1D5DD503-8850-4BD0-AA27-760A76766946}" type="sibTrans" cxnId="{3D35BE91-8A1D-4B33-BF0A-16D827C7CF89}">
      <dgm:prSet/>
      <dgm:spPr/>
      <dgm:t>
        <a:bodyPr/>
        <a:lstStyle/>
        <a:p>
          <a:endParaRPr lang="ru-RU"/>
        </a:p>
      </dgm:t>
    </dgm:pt>
    <dgm:pt modelId="{02A62EC2-78FC-4188-8183-602BF798938D}" type="parTrans" cxnId="{3D35BE91-8A1D-4B33-BF0A-16D827C7CF89}">
      <dgm:prSet/>
      <dgm:spPr/>
      <dgm:t>
        <a:bodyPr/>
        <a:lstStyle/>
        <a:p>
          <a:endParaRPr lang="ru-RU"/>
        </a:p>
      </dgm:t>
    </dgm:pt>
    <dgm:pt modelId="{DDCE88F2-0860-4359-AC59-DD3075381D7B}" type="pres">
      <dgm:prSet presAssocID="{41F8C344-AFB8-4189-B096-445A3E9E55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C5CAC6-E4B0-4256-ACCD-C6A73F5DCC8B}" type="pres">
      <dgm:prSet presAssocID="{3840BB72-6E55-4B79-8B4D-D532225ED264}" presName="composite" presStyleCnt="0"/>
      <dgm:spPr/>
    </dgm:pt>
    <dgm:pt modelId="{7FB57009-0AED-4AF1-831A-BD66C6F0B562}" type="pres">
      <dgm:prSet presAssocID="{3840BB72-6E55-4B79-8B4D-D532225ED26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8C779-4183-4AE0-B0F1-F62271AFF6F2}" type="pres">
      <dgm:prSet presAssocID="{3840BB72-6E55-4B79-8B4D-D532225ED26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44B92-C2EA-4D23-BA61-6DF6D767588B}" type="pres">
      <dgm:prSet presAssocID="{74EA38C1-2371-4A4D-8AA1-0014A2D69858}" presName="space" presStyleCnt="0"/>
      <dgm:spPr/>
    </dgm:pt>
    <dgm:pt modelId="{DA30869A-8CBD-429C-A593-5F7139EE02BE}" type="pres">
      <dgm:prSet presAssocID="{15C8441F-1C02-4621-8D3F-89E45E9344E8}" presName="composite" presStyleCnt="0"/>
      <dgm:spPr/>
    </dgm:pt>
    <dgm:pt modelId="{AEA04FB9-6ECB-42C2-A862-90FAA96C0185}" type="pres">
      <dgm:prSet presAssocID="{15C8441F-1C02-4621-8D3F-89E45E9344E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C2FA-FA4E-473C-9EC5-B5C62B7828F0}" type="pres">
      <dgm:prSet presAssocID="{15C8441F-1C02-4621-8D3F-89E45E9344E8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FA5B4-F209-44B1-9522-DF8D6A028478}" type="pres">
      <dgm:prSet presAssocID="{F64DC912-0509-4720-BD57-EE1FFB2E0396}" presName="space" presStyleCnt="0"/>
      <dgm:spPr/>
    </dgm:pt>
    <dgm:pt modelId="{6202909F-316E-4C36-BEF6-7B40D2B516A4}" type="pres">
      <dgm:prSet presAssocID="{60E29385-4C20-45D4-A29A-BE811758FA91}" presName="composite" presStyleCnt="0"/>
      <dgm:spPr/>
    </dgm:pt>
    <dgm:pt modelId="{D6B393A7-287C-4F30-A168-5437ADEC61DD}" type="pres">
      <dgm:prSet presAssocID="{60E29385-4C20-45D4-A29A-BE811758FA9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A7A12-52A7-42B6-BB9D-E9B1238F542E}" type="pres">
      <dgm:prSet presAssocID="{60E29385-4C20-45D4-A29A-BE811758FA9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B6189-5EAB-479A-B46F-F9891AB98FB8}" type="pres">
      <dgm:prSet presAssocID="{649300B3-62FD-45F8-ADF1-FC0E40645F90}" presName="space" presStyleCnt="0"/>
      <dgm:spPr/>
    </dgm:pt>
    <dgm:pt modelId="{DFA204BC-B7B5-49BC-83C5-F5E0A8D082D4}" type="pres">
      <dgm:prSet presAssocID="{620E4777-46D8-45B7-8D7C-B201A60388C1}" presName="composite" presStyleCnt="0"/>
      <dgm:spPr/>
    </dgm:pt>
    <dgm:pt modelId="{B1E7CD4B-7656-4AAA-BA04-2D27922021FE}" type="pres">
      <dgm:prSet presAssocID="{620E4777-46D8-45B7-8D7C-B201A60388C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FA18D-F97F-4FD5-9FF7-C76AD585397B}" type="pres">
      <dgm:prSet presAssocID="{620E4777-46D8-45B7-8D7C-B201A60388C1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D3619E-B768-4448-9C6B-6950CCD5AE9D}" srcId="{15C8441F-1C02-4621-8D3F-89E45E9344E8}" destId="{68A643AE-050A-41C0-AB05-E01C2D2AA0B9}" srcOrd="0" destOrd="0" parTransId="{6E5310C5-8E16-47B3-BE6F-AB2BAC7DF963}" sibTransId="{58A33509-83BB-42FB-9DA3-2345A25C7832}"/>
    <dgm:cxn modelId="{7F94B50D-A867-4251-8AA2-6FE33BA9BCDF}" type="presOf" srcId="{06A1C0F2-6675-426A-ABE2-9FA5EF90A8D8}" destId="{FD4A7A12-52A7-42B6-BB9D-E9B1238F542E}" srcOrd="0" destOrd="0" presId="urn:microsoft.com/office/officeart/2005/8/layout/hList1"/>
    <dgm:cxn modelId="{17DD8906-79F0-4A70-91E7-B4E1F79389BC}" type="presOf" srcId="{381B365C-CE2F-4A22-AC99-63E21AD618D5}" destId="{344FA18D-F97F-4FD5-9FF7-C76AD585397B}" srcOrd="0" destOrd="0" presId="urn:microsoft.com/office/officeart/2005/8/layout/hList1"/>
    <dgm:cxn modelId="{3D35BE91-8A1D-4B33-BF0A-16D827C7CF89}" srcId="{41F8C344-AFB8-4189-B096-445A3E9E5551}" destId="{620E4777-46D8-45B7-8D7C-B201A60388C1}" srcOrd="3" destOrd="0" parTransId="{02A62EC2-78FC-4188-8183-602BF798938D}" sibTransId="{1D5DD503-8850-4BD0-AA27-760A76766946}"/>
    <dgm:cxn modelId="{82CE756F-B174-44AF-9416-DA2759D550A3}" type="presOf" srcId="{60E29385-4C20-45D4-A29A-BE811758FA91}" destId="{D6B393A7-287C-4F30-A168-5437ADEC61DD}" srcOrd="0" destOrd="0" presId="urn:microsoft.com/office/officeart/2005/8/layout/hList1"/>
    <dgm:cxn modelId="{99814AB1-3A90-452F-8C97-434A4329B503}" srcId="{3840BB72-6E55-4B79-8B4D-D532225ED264}" destId="{EE2EC5BA-0F1F-46C4-BE35-ADAAF4DFD733}" srcOrd="0" destOrd="0" parTransId="{34A03959-AECA-496C-BF42-E28F4F3CD5E3}" sibTransId="{7118D2B4-DEEF-470B-ABF2-AEBDE8301AD7}"/>
    <dgm:cxn modelId="{FAE852AA-2918-4F08-8EFD-D26EDE01118B}" srcId="{620E4777-46D8-45B7-8D7C-B201A60388C1}" destId="{381B365C-CE2F-4A22-AC99-63E21AD618D5}" srcOrd="0" destOrd="0" parTransId="{72C295CE-EDED-432C-ABE2-DFFEC4B29A19}" sibTransId="{BC4C7C82-2AD4-486B-A20F-41C1D872F6DB}"/>
    <dgm:cxn modelId="{12905DC6-3BCB-4C5E-AB48-5439AE0D1CA7}" srcId="{41F8C344-AFB8-4189-B096-445A3E9E5551}" destId="{3840BB72-6E55-4B79-8B4D-D532225ED264}" srcOrd="0" destOrd="0" parTransId="{6002876E-A528-4CC6-A0FF-91AC392F5DC3}" sibTransId="{74EA38C1-2371-4A4D-8AA1-0014A2D69858}"/>
    <dgm:cxn modelId="{246C4590-34CE-44AB-A35E-A77EFD38CBF1}" srcId="{41F8C344-AFB8-4189-B096-445A3E9E5551}" destId="{15C8441F-1C02-4621-8D3F-89E45E9344E8}" srcOrd="1" destOrd="0" parTransId="{D9D32D9F-A9EB-4530-B251-17DD8EFFCE50}" sibTransId="{F64DC912-0509-4720-BD57-EE1FFB2E0396}"/>
    <dgm:cxn modelId="{2C3B6EBA-EDDF-41CE-A7ED-2EE5720B7885}" type="presOf" srcId="{68A643AE-050A-41C0-AB05-E01C2D2AA0B9}" destId="{8924C2FA-FA4E-473C-9EC5-B5C62B7828F0}" srcOrd="0" destOrd="0" presId="urn:microsoft.com/office/officeart/2005/8/layout/hList1"/>
    <dgm:cxn modelId="{7D0560D2-6615-46C3-B6F0-E82DC534A4DA}" srcId="{60E29385-4C20-45D4-A29A-BE811758FA91}" destId="{06A1C0F2-6675-426A-ABE2-9FA5EF90A8D8}" srcOrd="0" destOrd="0" parTransId="{B163BC32-F573-435B-A7B3-17E1B42EC778}" sibTransId="{48687D55-AA83-4C56-A8AC-9669478C2E5F}"/>
    <dgm:cxn modelId="{97C51DA2-B085-4257-8481-D83DAE78B73D}" type="presOf" srcId="{15C8441F-1C02-4621-8D3F-89E45E9344E8}" destId="{AEA04FB9-6ECB-42C2-A862-90FAA96C0185}" srcOrd="0" destOrd="0" presId="urn:microsoft.com/office/officeart/2005/8/layout/hList1"/>
    <dgm:cxn modelId="{B369F219-33F4-4E3F-81D9-95794DE835C4}" srcId="{41F8C344-AFB8-4189-B096-445A3E9E5551}" destId="{60E29385-4C20-45D4-A29A-BE811758FA91}" srcOrd="2" destOrd="0" parTransId="{32EA267D-613C-41AC-BB6F-68450260C332}" sibTransId="{649300B3-62FD-45F8-ADF1-FC0E40645F90}"/>
    <dgm:cxn modelId="{D4FB6D29-93B5-4489-9821-132206EE9395}" type="presOf" srcId="{620E4777-46D8-45B7-8D7C-B201A60388C1}" destId="{B1E7CD4B-7656-4AAA-BA04-2D27922021FE}" srcOrd="0" destOrd="0" presId="urn:microsoft.com/office/officeart/2005/8/layout/hList1"/>
    <dgm:cxn modelId="{E48A5E4C-05D5-4D32-8756-8D7687351959}" type="presOf" srcId="{EE2EC5BA-0F1F-46C4-BE35-ADAAF4DFD733}" destId="{7AB8C779-4183-4AE0-B0F1-F62271AFF6F2}" srcOrd="0" destOrd="0" presId="urn:microsoft.com/office/officeart/2005/8/layout/hList1"/>
    <dgm:cxn modelId="{0AFFEDDA-869C-44C2-BCB1-599DB6AD9633}" type="presOf" srcId="{41F8C344-AFB8-4189-B096-445A3E9E5551}" destId="{DDCE88F2-0860-4359-AC59-DD3075381D7B}" srcOrd="0" destOrd="0" presId="urn:microsoft.com/office/officeart/2005/8/layout/hList1"/>
    <dgm:cxn modelId="{13F86152-7690-4539-A4D8-2B2468AF1CAF}" type="presOf" srcId="{3840BB72-6E55-4B79-8B4D-D532225ED264}" destId="{7FB57009-0AED-4AF1-831A-BD66C6F0B562}" srcOrd="0" destOrd="0" presId="urn:microsoft.com/office/officeart/2005/8/layout/hList1"/>
    <dgm:cxn modelId="{3149A38C-F3D1-4E35-A885-433D8C89969F}" type="presParOf" srcId="{DDCE88F2-0860-4359-AC59-DD3075381D7B}" destId="{8BC5CAC6-E4B0-4256-ACCD-C6A73F5DCC8B}" srcOrd="0" destOrd="0" presId="urn:microsoft.com/office/officeart/2005/8/layout/hList1"/>
    <dgm:cxn modelId="{3AF950C1-3DCD-4BFD-8587-ABBF1258C620}" type="presParOf" srcId="{8BC5CAC6-E4B0-4256-ACCD-C6A73F5DCC8B}" destId="{7FB57009-0AED-4AF1-831A-BD66C6F0B562}" srcOrd="0" destOrd="0" presId="urn:microsoft.com/office/officeart/2005/8/layout/hList1"/>
    <dgm:cxn modelId="{7EA45033-DC65-4003-95BA-2B552A5BC0E2}" type="presParOf" srcId="{8BC5CAC6-E4B0-4256-ACCD-C6A73F5DCC8B}" destId="{7AB8C779-4183-4AE0-B0F1-F62271AFF6F2}" srcOrd="1" destOrd="0" presId="urn:microsoft.com/office/officeart/2005/8/layout/hList1"/>
    <dgm:cxn modelId="{F3B417E6-8B01-4422-8D15-78523522F98A}" type="presParOf" srcId="{DDCE88F2-0860-4359-AC59-DD3075381D7B}" destId="{86644B92-C2EA-4D23-BA61-6DF6D767588B}" srcOrd="1" destOrd="0" presId="urn:microsoft.com/office/officeart/2005/8/layout/hList1"/>
    <dgm:cxn modelId="{8C349ABD-5D6A-4814-B343-F4A79CD914DF}" type="presParOf" srcId="{DDCE88F2-0860-4359-AC59-DD3075381D7B}" destId="{DA30869A-8CBD-429C-A593-5F7139EE02BE}" srcOrd="2" destOrd="0" presId="urn:microsoft.com/office/officeart/2005/8/layout/hList1"/>
    <dgm:cxn modelId="{13C9B52F-8EF7-4F25-8326-172AA1485AE8}" type="presParOf" srcId="{DA30869A-8CBD-429C-A593-5F7139EE02BE}" destId="{AEA04FB9-6ECB-42C2-A862-90FAA96C0185}" srcOrd="0" destOrd="0" presId="urn:microsoft.com/office/officeart/2005/8/layout/hList1"/>
    <dgm:cxn modelId="{B72B4538-15B9-4BA3-AAD8-06EE08F9A1BA}" type="presParOf" srcId="{DA30869A-8CBD-429C-A593-5F7139EE02BE}" destId="{8924C2FA-FA4E-473C-9EC5-B5C62B7828F0}" srcOrd="1" destOrd="0" presId="urn:microsoft.com/office/officeart/2005/8/layout/hList1"/>
    <dgm:cxn modelId="{232C734B-7F12-4738-B586-113DB1D2C3BF}" type="presParOf" srcId="{DDCE88F2-0860-4359-AC59-DD3075381D7B}" destId="{5A7FA5B4-F209-44B1-9522-DF8D6A028478}" srcOrd="3" destOrd="0" presId="urn:microsoft.com/office/officeart/2005/8/layout/hList1"/>
    <dgm:cxn modelId="{E962A4B1-0ED1-44EB-A3E1-3A29C780761B}" type="presParOf" srcId="{DDCE88F2-0860-4359-AC59-DD3075381D7B}" destId="{6202909F-316E-4C36-BEF6-7B40D2B516A4}" srcOrd="4" destOrd="0" presId="urn:microsoft.com/office/officeart/2005/8/layout/hList1"/>
    <dgm:cxn modelId="{11F04F80-CDFA-4B62-8523-FC551E7D296A}" type="presParOf" srcId="{6202909F-316E-4C36-BEF6-7B40D2B516A4}" destId="{D6B393A7-287C-4F30-A168-5437ADEC61DD}" srcOrd="0" destOrd="0" presId="urn:microsoft.com/office/officeart/2005/8/layout/hList1"/>
    <dgm:cxn modelId="{7151F737-E887-4D8E-8032-B0F5854E6FAC}" type="presParOf" srcId="{6202909F-316E-4C36-BEF6-7B40D2B516A4}" destId="{FD4A7A12-52A7-42B6-BB9D-E9B1238F542E}" srcOrd="1" destOrd="0" presId="urn:microsoft.com/office/officeart/2005/8/layout/hList1"/>
    <dgm:cxn modelId="{74E6B1A4-B38D-4827-B133-9D9E322571DE}" type="presParOf" srcId="{DDCE88F2-0860-4359-AC59-DD3075381D7B}" destId="{FAEB6189-5EAB-479A-B46F-F9891AB98FB8}" srcOrd="5" destOrd="0" presId="urn:microsoft.com/office/officeart/2005/8/layout/hList1"/>
    <dgm:cxn modelId="{DF49F518-541F-4460-9E91-082EBE7C90D7}" type="presParOf" srcId="{DDCE88F2-0860-4359-AC59-DD3075381D7B}" destId="{DFA204BC-B7B5-49BC-83C5-F5E0A8D082D4}" srcOrd="6" destOrd="0" presId="urn:microsoft.com/office/officeart/2005/8/layout/hList1"/>
    <dgm:cxn modelId="{68F17A79-6261-4B58-B60D-0CA255E1DA60}" type="presParOf" srcId="{DFA204BC-B7B5-49BC-83C5-F5E0A8D082D4}" destId="{B1E7CD4B-7656-4AAA-BA04-2D27922021FE}" srcOrd="0" destOrd="0" presId="urn:microsoft.com/office/officeart/2005/8/layout/hList1"/>
    <dgm:cxn modelId="{5BFE52C1-C2F8-4089-9ADB-540E23CBA43D}" type="presParOf" srcId="{DFA204BC-B7B5-49BC-83C5-F5E0A8D082D4}" destId="{344FA18D-F97F-4FD5-9FF7-C76AD58539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F8C344-AFB8-4189-B096-445A3E9E55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40BB72-6E55-4B79-8B4D-D532225ED264}">
      <dgm:prSet phldrT="[Текст]" custT="1"/>
      <dgm:spPr>
        <a:solidFill>
          <a:srgbClr val="6600CC"/>
        </a:solidFill>
        <a:effectLst>
          <a:outerShdw blurRad="50800" dist="50800" dir="5400000" algn="ctr" rotWithShape="0">
            <a:srgbClr val="990000"/>
          </a:outerShdw>
        </a:effectLst>
      </dgm:spPr>
      <dgm:t>
        <a:bodyPr/>
        <a:lstStyle/>
        <a:p>
          <a:r>
            <a:rPr lang="ru-RU" sz="2000" b="1" i="1" dirty="0" smtClean="0"/>
            <a:t>гибкости и адаптивности</a:t>
          </a:r>
          <a:r>
            <a:rPr lang="ru-RU" sz="2000" b="1" dirty="0" smtClean="0"/>
            <a:t> </a:t>
          </a:r>
          <a:r>
            <a:rPr lang="ru-RU" sz="2000" b="1" i="1" dirty="0" smtClean="0"/>
            <a:t>организационной структуры</a:t>
          </a:r>
          <a:endParaRPr lang="ru-RU" sz="2000" b="1" dirty="0"/>
        </a:p>
      </dgm:t>
    </dgm:pt>
    <dgm:pt modelId="{6002876E-A528-4CC6-A0FF-91AC392F5DC3}" type="parTrans" cxnId="{12905DC6-3BCB-4C5E-AB48-5439AE0D1CA7}">
      <dgm:prSet/>
      <dgm:spPr/>
      <dgm:t>
        <a:bodyPr/>
        <a:lstStyle/>
        <a:p>
          <a:endParaRPr lang="ru-RU"/>
        </a:p>
      </dgm:t>
    </dgm:pt>
    <dgm:pt modelId="{74EA38C1-2371-4A4D-8AA1-0014A2D69858}" type="sibTrans" cxnId="{12905DC6-3BCB-4C5E-AB48-5439AE0D1CA7}">
      <dgm:prSet/>
      <dgm:spPr/>
      <dgm:t>
        <a:bodyPr/>
        <a:lstStyle/>
        <a:p>
          <a:endParaRPr lang="ru-RU"/>
        </a:p>
      </dgm:t>
    </dgm:pt>
    <dgm:pt modelId="{15C8441F-1C02-4621-8D3F-89E45E9344E8}">
      <dgm:prSet phldrT="[Текст]" custT="1"/>
      <dgm:spPr>
        <a:solidFill>
          <a:srgbClr val="6600CC"/>
        </a:solidFill>
      </dgm:spPr>
      <dgm:t>
        <a:bodyPr/>
        <a:lstStyle/>
        <a:p>
          <a:r>
            <a:rPr lang="ru-RU" sz="2000" b="1" i="1" dirty="0" smtClean="0"/>
            <a:t>резонансно-волнового эффекта  </a:t>
          </a:r>
          <a:endParaRPr lang="ru-RU" sz="2000" b="1" dirty="0"/>
        </a:p>
      </dgm:t>
    </dgm:pt>
    <dgm:pt modelId="{D9D32D9F-A9EB-4530-B251-17DD8EFFCE50}" type="parTrans" cxnId="{246C4590-34CE-44AB-A35E-A77EFD38CBF1}">
      <dgm:prSet/>
      <dgm:spPr/>
      <dgm:t>
        <a:bodyPr/>
        <a:lstStyle/>
        <a:p>
          <a:endParaRPr lang="ru-RU"/>
        </a:p>
      </dgm:t>
    </dgm:pt>
    <dgm:pt modelId="{F64DC912-0509-4720-BD57-EE1FFB2E0396}" type="sibTrans" cxnId="{246C4590-34CE-44AB-A35E-A77EFD38CBF1}">
      <dgm:prSet/>
      <dgm:spPr/>
      <dgm:t>
        <a:bodyPr/>
        <a:lstStyle/>
        <a:p>
          <a:endParaRPr lang="ru-RU"/>
        </a:p>
      </dgm:t>
    </dgm:pt>
    <dgm:pt modelId="{68A643AE-050A-41C0-AB05-E01C2D2AA0B9}">
      <dgm:prSet phldrT="[Текст]" custT="1"/>
      <dgm:spPr>
        <a:ln>
          <a:solidFill>
            <a:srgbClr val="990000">
              <a:alpha val="90000"/>
            </a:srgbClr>
          </a:solidFill>
        </a:ln>
        <a:effectLst>
          <a:outerShdw blurRad="50800" dist="50800" dir="5400000" algn="ctr" rotWithShape="0">
            <a:srgbClr val="0033CC"/>
          </a:outerShdw>
        </a:effectLst>
      </dgm:spPr>
      <dgm:t>
        <a:bodyPr/>
        <a:lstStyle/>
        <a:p>
          <a:r>
            <a:rPr lang="ru-RU" sz="1800" dirty="0" smtClean="0"/>
            <a:t>регулируемую системой частоту, интенсивность и контекстную </a:t>
          </a:r>
          <a:r>
            <a:rPr lang="ru-RU" sz="1800" dirty="0" err="1" smtClean="0"/>
            <a:t>акцентированность</a:t>
          </a:r>
          <a:r>
            <a:rPr lang="ru-RU" sz="1800" dirty="0" smtClean="0"/>
            <a:t> воздействия информации на обучаемого с целью интенсификации восприятия учебного материала </a:t>
          </a:r>
          <a:endParaRPr lang="ru-RU" sz="1800" dirty="0"/>
        </a:p>
      </dgm:t>
    </dgm:pt>
    <dgm:pt modelId="{6E5310C5-8E16-47B3-BE6F-AB2BAC7DF963}" type="parTrans" cxnId="{1FD3619E-B768-4448-9C6B-6950CCD5AE9D}">
      <dgm:prSet/>
      <dgm:spPr/>
      <dgm:t>
        <a:bodyPr/>
        <a:lstStyle/>
        <a:p>
          <a:endParaRPr lang="ru-RU"/>
        </a:p>
      </dgm:t>
    </dgm:pt>
    <dgm:pt modelId="{58A33509-83BB-42FB-9DA3-2345A25C7832}" type="sibTrans" cxnId="{1FD3619E-B768-4448-9C6B-6950CCD5AE9D}">
      <dgm:prSet/>
      <dgm:spPr/>
      <dgm:t>
        <a:bodyPr/>
        <a:lstStyle/>
        <a:p>
          <a:endParaRPr lang="ru-RU"/>
        </a:p>
      </dgm:t>
    </dgm:pt>
    <dgm:pt modelId="{06A1C0F2-6675-426A-ABE2-9FA5EF90A8D8}">
      <dgm:prSet phldrT="[Текст]" custT="1"/>
      <dgm:spPr>
        <a:ln>
          <a:solidFill>
            <a:srgbClr val="990000">
              <a:alpha val="90000"/>
            </a:srgbClr>
          </a:solidFill>
        </a:ln>
        <a:effectLst>
          <a:outerShdw blurRad="50800" dist="50800" dir="5400000" algn="ctr" rotWithShape="0">
            <a:srgbClr val="0033CC"/>
          </a:outerShdw>
        </a:effectLst>
      </dgm:spPr>
      <dgm:t>
        <a:bodyPr/>
        <a:lstStyle/>
        <a:p>
          <a:r>
            <a:rPr lang="ru-RU" sz="1800" dirty="0" smtClean="0"/>
            <a:t>активация алгоритмов перехода к узкоспециализированной предметной области и интенсификации использования эвристических баз данных</a:t>
          </a:r>
          <a:endParaRPr lang="ru-RU" sz="1800" dirty="0"/>
        </a:p>
      </dgm:t>
    </dgm:pt>
    <dgm:pt modelId="{B163BC32-F573-435B-A7B3-17E1B42EC778}" type="parTrans" cxnId="{7D0560D2-6615-46C3-B6F0-E82DC534A4DA}">
      <dgm:prSet/>
      <dgm:spPr/>
      <dgm:t>
        <a:bodyPr/>
        <a:lstStyle/>
        <a:p>
          <a:endParaRPr lang="ru-RU"/>
        </a:p>
      </dgm:t>
    </dgm:pt>
    <dgm:pt modelId="{48687D55-AA83-4C56-A8AC-9669478C2E5F}" type="sibTrans" cxnId="{7D0560D2-6615-46C3-B6F0-E82DC534A4DA}">
      <dgm:prSet/>
      <dgm:spPr/>
      <dgm:t>
        <a:bodyPr/>
        <a:lstStyle/>
        <a:p>
          <a:endParaRPr lang="ru-RU"/>
        </a:p>
      </dgm:t>
    </dgm:pt>
    <dgm:pt modelId="{381B365C-CE2F-4A22-AC99-63E21AD618D5}">
      <dgm:prSet custT="1"/>
      <dgm:spPr>
        <a:ln>
          <a:solidFill>
            <a:srgbClr val="990000">
              <a:alpha val="90000"/>
            </a:srgbClr>
          </a:solidFill>
        </a:ln>
        <a:effectLst>
          <a:outerShdw blurRad="50800" dist="50800" dir="5400000" algn="ctr" rotWithShape="0">
            <a:srgbClr val="0033CC"/>
          </a:outerShdw>
        </a:effectLst>
      </dgm:spPr>
      <dgm:t>
        <a:bodyPr/>
        <a:lstStyle/>
        <a:p>
          <a:r>
            <a:rPr lang="ru-RU" sz="1600" dirty="0" smtClean="0"/>
            <a:t>целостности содержания образования и фундирующей структуры внутренних и внешних связей сложной системы или объекта</a:t>
          </a:r>
          <a:endParaRPr lang="ru-RU" sz="1600" dirty="0"/>
        </a:p>
      </dgm:t>
    </dgm:pt>
    <dgm:pt modelId="{72C295CE-EDED-432C-ABE2-DFFEC4B29A19}" type="parTrans" cxnId="{FAE852AA-2918-4F08-8EFD-D26EDE01118B}">
      <dgm:prSet/>
      <dgm:spPr/>
      <dgm:t>
        <a:bodyPr/>
        <a:lstStyle/>
        <a:p>
          <a:endParaRPr lang="ru-RU"/>
        </a:p>
      </dgm:t>
    </dgm:pt>
    <dgm:pt modelId="{BC4C7C82-2AD4-486B-A20F-41C1D872F6DB}" type="sibTrans" cxnId="{FAE852AA-2918-4F08-8EFD-D26EDE01118B}">
      <dgm:prSet/>
      <dgm:spPr/>
      <dgm:t>
        <a:bodyPr/>
        <a:lstStyle/>
        <a:p>
          <a:endParaRPr lang="ru-RU"/>
        </a:p>
      </dgm:t>
    </dgm:pt>
    <dgm:pt modelId="{60E29385-4C20-45D4-A29A-BE811758FA91}">
      <dgm:prSet phldrT="[Текст]"/>
      <dgm:spPr>
        <a:solidFill>
          <a:srgbClr val="6600CC"/>
        </a:solidFill>
      </dgm:spPr>
      <dgm:t>
        <a:bodyPr/>
        <a:lstStyle/>
        <a:p>
          <a:r>
            <a:rPr lang="ru-RU" b="1" i="1" dirty="0" err="1" smtClean="0"/>
            <a:t>экспертности</a:t>
          </a:r>
          <a:r>
            <a:rPr lang="ru-RU" b="1" i="1" dirty="0" smtClean="0"/>
            <a:t> системы в режиме сопровождения исследовательской деятельности</a:t>
          </a:r>
          <a:endParaRPr lang="ru-RU" b="1" dirty="0"/>
        </a:p>
      </dgm:t>
    </dgm:pt>
    <dgm:pt modelId="{649300B3-62FD-45F8-ADF1-FC0E40645F90}" type="sibTrans" cxnId="{B369F219-33F4-4E3F-81D9-95794DE835C4}">
      <dgm:prSet/>
      <dgm:spPr/>
      <dgm:t>
        <a:bodyPr/>
        <a:lstStyle/>
        <a:p>
          <a:endParaRPr lang="ru-RU"/>
        </a:p>
      </dgm:t>
    </dgm:pt>
    <dgm:pt modelId="{32EA267D-613C-41AC-BB6F-68450260C332}" type="parTrans" cxnId="{B369F219-33F4-4E3F-81D9-95794DE835C4}">
      <dgm:prSet/>
      <dgm:spPr/>
      <dgm:t>
        <a:bodyPr/>
        <a:lstStyle/>
        <a:p>
          <a:endParaRPr lang="ru-RU"/>
        </a:p>
      </dgm:t>
    </dgm:pt>
    <dgm:pt modelId="{EE2EC5BA-0F1F-46C4-BE35-ADAAF4DFD733}">
      <dgm:prSet phldrT="[Текст]"/>
      <dgm:spPr>
        <a:ln>
          <a:solidFill>
            <a:srgbClr val="990000">
              <a:alpha val="90000"/>
            </a:srgbClr>
          </a:solidFill>
        </a:ln>
        <a:effectLst>
          <a:outerShdw blurRad="50800" dist="50800" dir="5400000" algn="ctr" rotWithShape="0">
            <a:srgbClr val="0033CC"/>
          </a:outerShdw>
        </a:effectLst>
      </dgm:spPr>
      <dgm:t>
        <a:bodyPr/>
        <a:lstStyle/>
        <a:p>
          <a:r>
            <a:rPr lang="ru-RU" dirty="0" smtClean="0"/>
            <a:t>возможность системы подстраиваться под личностные особенности обучающегося посредством синхронизации информационных потоков влияния с потребностями обучаемых с целью генерации различных вариантов индивидуальной образовательной стратегии без отклонения от основного императива </a:t>
          </a:r>
          <a:endParaRPr lang="ru-RU" dirty="0"/>
        </a:p>
      </dgm:t>
    </dgm:pt>
    <dgm:pt modelId="{7118D2B4-DEEF-470B-ABF2-AEBDE8301AD7}" type="sibTrans" cxnId="{99814AB1-3A90-452F-8C97-434A4329B503}">
      <dgm:prSet/>
      <dgm:spPr/>
      <dgm:t>
        <a:bodyPr/>
        <a:lstStyle/>
        <a:p>
          <a:endParaRPr lang="ru-RU"/>
        </a:p>
      </dgm:t>
    </dgm:pt>
    <dgm:pt modelId="{34A03959-AECA-496C-BF42-E28F4F3CD5E3}" type="parTrans" cxnId="{99814AB1-3A90-452F-8C97-434A4329B503}">
      <dgm:prSet/>
      <dgm:spPr/>
      <dgm:t>
        <a:bodyPr/>
        <a:lstStyle/>
        <a:p>
          <a:endParaRPr lang="ru-RU"/>
        </a:p>
      </dgm:t>
    </dgm:pt>
    <dgm:pt modelId="{620E4777-46D8-45B7-8D7C-B201A60388C1}">
      <dgm:prSet custT="1"/>
      <dgm:spPr>
        <a:solidFill>
          <a:srgbClr val="6600CC"/>
        </a:solidFill>
      </dgm:spPr>
      <dgm:t>
        <a:bodyPr/>
        <a:lstStyle/>
        <a:p>
          <a:r>
            <a:rPr lang="ru-RU" sz="2000" b="1" i="1" dirty="0" smtClean="0"/>
            <a:t>когерентности</a:t>
          </a:r>
          <a:r>
            <a:rPr lang="ru-RU" sz="2000" b="1" dirty="0" smtClean="0"/>
            <a:t> </a:t>
          </a:r>
          <a:endParaRPr lang="ru-RU" sz="2000" b="1" dirty="0"/>
        </a:p>
      </dgm:t>
    </dgm:pt>
    <dgm:pt modelId="{1D5DD503-8850-4BD0-AA27-760A76766946}" type="sibTrans" cxnId="{3D35BE91-8A1D-4B33-BF0A-16D827C7CF89}">
      <dgm:prSet/>
      <dgm:spPr/>
      <dgm:t>
        <a:bodyPr/>
        <a:lstStyle/>
        <a:p>
          <a:endParaRPr lang="ru-RU"/>
        </a:p>
      </dgm:t>
    </dgm:pt>
    <dgm:pt modelId="{02A62EC2-78FC-4188-8183-602BF798938D}" type="parTrans" cxnId="{3D35BE91-8A1D-4B33-BF0A-16D827C7CF89}">
      <dgm:prSet/>
      <dgm:spPr/>
      <dgm:t>
        <a:bodyPr/>
        <a:lstStyle/>
        <a:p>
          <a:endParaRPr lang="ru-RU"/>
        </a:p>
      </dgm:t>
    </dgm:pt>
    <dgm:pt modelId="{DDCE88F2-0860-4359-AC59-DD3075381D7B}" type="pres">
      <dgm:prSet presAssocID="{41F8C344-AFB8-4189-B096-445A3E9E55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C5CAC6-E4B0-4256-ACCD-C6A73F5DCC8B}" type="pres">
      <dgm:prSet presAssocID="{3840BB72-6E55-4B79-8B4D-D532225ED264}" presName="composite" presStyleCnt="0"/>
      <dgm:spPr/>
    </dgm:pt>
    <dgm:pt modelId="{7FB57009-0AED-4AF1-831A-BD66C6F0B562}" type="pres">
      <dgm:prSet presAssocID="{3840BB72-6E55-4B79-8B4D-D532225ED264}" presName="parTx" presStyleLbl="alignNode1" presStyleIdx="0" presStyleCnt="4" custScaleY="129972" custLinFactNeighborY="-170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8C779-4183-4AE0-B0F1-F62271AFF6F2}" type="pres">
      <dgm:prSet presAssocID="{3840BB72-6E55-4B79-8B4D-D532225ED26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44B92-C2EA-4D23-BA61-6DF6D767588B}" type="pres">
      <dgm:prSet presAssocID="{74EA38C1-2371-4A4D-8AA1-0014A2D69858}" presName="space" presStyleCnt="0"/>
      <dgm:spPr/>
    </dgm:pt>
    <dgm:pt modelId="{DA30869A-8CBD-429C-A593-5F7139EE02BE}" type="pres">
      <dgm:prSet presAssocID="{15C8441F-1C02-4621-8D3F-89E45E9344E8}" presName="composite" presStyleCnt="0"/>
      <dgm:spPr/>
    </dgm:pt>
    <dgm:pt modelId="{AEA04FB9-6ECB-42C2-A862-90FAA96C0185}" type="pres">
      <dgm:prSet presAssocID="{15C8441F-1C02-4621-8D3F-89E45E9344E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C2FA-FA4E-473C-9EC5-B5C62B7828F0}" type="pres">
      <dgm:prSet presAssocID="{15C8441F-1C02-4621-8D3F-89E45E9344E8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FA5B4-F209-44B1-9522-DF8D6A028478}" type="pres">
      <dgm:prSet presAssocID="{F64DC912-0509-4720-BD57-EE1FFB2E0396}" presName="space" presStyleCnt="0"/>
      <dgm:spPr/>
    </dgm:pt>
    <dgm:pt modelId="{6202909F-316E-4C36-BEF6-7B40D2B516A4}" type="pres">
      <dgm:prSet presAssocID="{60E29385-4C20-45D4-A29A-BE811758FA91}" presName="composite" presStyleCnt="0"/>
      <dgm:spPr/>
    </dgm:pt>
    <dgm:pt modelId="{D6B393A7-287C-4F30-A168-5437ADEC61DD}" type="pres">
      <dgm:prSet presAssocID="{60E29385-4C20-45D4-A29A-BE811758FA91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A7A12-52A7-42B6-BB9D-E9B1238F542E}" type="pres">
      <dgm:prSet presAssocID="{60E29385-4C20-45D4-A29A-BE811758FA91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B6189-5EAB-479A-B46F-F9891AB98FB8}" type="pres">
      <dgm:prSet presAssocID="{649300B3-62FD-45F8-ADF1-FC0E40645F90}" presName="space" presStyleCnt="0"/>
      <dgm:spPr/>
    </dgm:pt>
    <dgm:pt modelId="{DFA204BC-B7B5-49BC-83C5-F5E0A8D082D4}" type="pres">
      <dgm:prSet presAssocID="{620E4777-46D8-45B7-8D7C-B201A60388C1}" presName="composite" presStyleCnt="0"/>
      <dgm:spPr/>
    </dgm:pt>
    <dgm:pt modelId="{B1E7CD4B-7656-4AAA-BA04-2D27922021FE}" type="pres">
      <dgm:prSet presAssocID="{620E4777-46D8-45B7-8D7C-B201A60388C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FA18D-F97F-4FD5-9FF7-C76AD585397B}" type="pres">
      <dgm:prSet presAssocID="{620E4777-46D8-45B7-8D7C-B201A60388C1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D3619E-B768-4448-9C6B-6950CCD5AE9D}" srcId="{15C8441F-1C02-4621-8D3F-89E45E9344E8}" destId="{68A643AE-050A-41C0-AB05-E01C2D2AA0B9}" srcOrd="0" destOrd="0" parTransId="{6E5310C5-8E16-47B3-BE6F-AB2BAC7DF963}" sibTransId="{58A33509-83BB-42FB-9DA3-2345A25C7832}"/>
    <dgm:cxn modelId="{0CADDC3F-6E1E-4412-A58B-9E95F584ABD6}" type="presOf" srcId="{3840BB72-6E55-4B79-8B4D-D532225ED264}" destId="{7FB57009-0AED-4AF1-831A-BD66C6F0B562}" srcOrd="0" destOrd="0" presId="urn:microsoft.com/office/officeart/2005/8/layout/hList1"/>
    <dgm:cxn modelId="{3D35BE91-8A1D-4B33-BF0A-16D827C7CF89}" srcId="{41F8C344-AFB8-4189-B096-445A3E9E5551}" destId="{620E4777-46D8-45B7-8D7C-B201A60388C1}" srcOrd="3" destOrd="0" parTransId="{02A62EC2-78FC-4188-8183-602BF798938D}" sibTransId="{1D5DD503-8850-4BD0-AA27-760A76766946}"/>
    <dgm:cxn modelId="{99814AB1-3A90-452F-8C97-434A4329B503}" srcId="{3840BB72-6E55-4B79-8B4D-D532225ED264}" destId="{EE2EC5BA-0F1F-46C4-BE35-ADAAF4DFD733}" srcOrd="0" destOrd="0" parTransId="{34A03959-AECA-496C-BF42-E28F4F3CD5E3}" sibTransId="{7118D2B4-DEEF-470B-ABF2-AEBDE8301AD7}"/>
    <dgm:cxn modelId="{FAE852AA-2918-4F08-8EFD-D26EDE01118B}" srcId="{620E4777-46D8-45B7-8D7C-B201A60388C1}" destId="{381B365C-CE2F-4A22-AC99-63E21AD618D5}" srcOrd="0" destOrd="0" parTransId="{72C295CE-EDED-432C-ABE2-DFFEC4B29A19}" sibTransId="{BC4C7C82-2AD4-486B-A20F-41C1D872F6DB}"/>
    <dgm:cxn modelId="{12905DC6-3BCB-4C5E-AB48-5439AE0D1CA7}" srcId="{41F8C344-AFB8-4189-B096-445A3E9E5551}" destId="{3840BB72-6E55-4B79-8B4D-D532225ED264}" srcOrd="0" destOrd="0" parTransId="{6002876E-A528-4CC6-A0FF-91AC392F5DC3}" sibTransId="{74EA38C1-2371-4A4D-8AA1-0014A2D69858}"/>
    <dgm:cxn modelId="{853391DC-4285-4159-9DB0-E0A885F0D406}" type="presOf" srcId="{41F8C344-AFB8-4189-B096-445A3E9E5551}" destId="{DDCE88F2-0860-4359-AC59-DD3075381D7B}" srcOrd="0" destOrd="0" presId="urn:microsoft.com/office/officeart/2005/8/layout/hList1"/>
    <dgm:cxn modelId="{D0001DBF-64F1-404C-BB01-6D6EB1955FF8}" type="presOf" srcId="{15C8441F-1C02-4621-8D3F-89E45E9344E8}" destId="{AEA04FB9-6ECB-42C2-A862-90FAA96C0185}" srcOrd="0" destOrd="0" presId="urn:microsoft.com/office/officeart/2005/8/layout/hList1"/>
    <dgm:cxn modelId="{246C4590-34CE-44AB-A35E-A77EFD38CBF1}" srcId="{41F8C344-AFB8-4189-B096-445A3E9E5551}" destId="{15C8441F-1C02-4621-8D3F-89E45E9344E8}" srcOrd="1" destOrd="0" parTransId="{D9D32D9F-A9EB-4530-B251-17DD8EFFCE50}" sibTransId="{F64DC912-0509-4720-BD57-EE1FFB2E0396}"/>
    <dgm:cxn modelId="{CF018B93-4E5C-49DA-ACC8-99B637A7BBA6}" type="presOf" srcId="{381B365C-CE2F-4A22-AC99-63E21AD618D5}" destId="{344FA18D-F97F-4FD5-9FF7-C76AD585397B}" srcOrd="0" destOrd="0" presId="urn:microsoft.com/office/officeart/2005/8/layout/hList1"/>
    <dgm:cxn modelId="{81EA10F0-F76B-406E-965D-3F5EBCE79978}" type="presOf" srcId="{06A1C0F2-6675-426A-ABE2-9FA5EF90A8D8}" destId="{FD4A7A12-52A7-42B6-BB9D-E9B1238F542E}" srcOrd="0" destOrd="0" presId="urn:microsoft.com/office/officeart/2005/8/layout/hList1"/>
    <dgm:cxn modelId="{7D0560D2-6615-46C3-B6F0-E82DC534A4DA}" srcId="{60E29385-4C20-45D4-A29A-BE811758FA91}" destId="{06A1C0F2-6675-426A-ABE2-9FA5EF90A8D8}" srcOrd="0" destOrd="0" parTransId="{B163BC32-F573-435B-A7B3-17E1B42EC778}" sibTransId="{48687D55-AA83-4C56-A8AC-9669478C2E5F}"/>
    <dgm:cxn modelId="{AD7BBF8C-4741-4C2E-BE68-BD76AD04F2AB}" type="presOf" srcId="{68A643AE-050A-41C0-AB05-E01C2D2AA0B9}" destId="{8924C2FA-FA4E-473C-9EC5-B5C62B7828F0}" srcOrd="0" destOrd="0" presId="urn:microsoft.com/office/officeart/2005/8/layout/hList1"/>
    <dgm:cxn modelId="{5F83C38C-3657-4975-9860-967A40146EC1}" type="presOf" srcId="{EE2EC5BA-0F1F-46C4-BE35-ADAAF4DFD733}" destId="{7AB8C779-4183-4AE0-B0F1-F62271AFF6F2}" srcOrd="0" destOrd="0" presId="urn:microsoft.com/office/officeart/2005/8/layout/hList1"/>
    <dgm:cxn modelId="{B369F219-33F4-4E3F-81D9-95794DE835C4}" srcId="{41F8C344-AFB8-4189-B096-445A3E9E5551}" destId="{60E29385-4C20-45D4-A29A-BE811758FA91}" srcOrd="2" destOrd="0" parTransId="{32EA267D-613C-41AC-BB6F-68450260C332}" sibTransId="{649300B3-62FD-45F8-ADF1-FC0E40645F90}"/>
    <dgm:cxn modelId="{365F60F1-2391-4913-9FFA-9FFC00A62013}" type="presOf" srcId="{60E29385-4C20-45D4-A29A-BE811758FA91}" destId="{D6B393A7-287C-4F30-A168-5437ADEC61DD}" srcOrd="0" destOrd="0" presId="urn:microsoft.com/office/officeart/2005/8/layout/hList1"/>
    <dgm:cxn modelId="{3DB292C4-2987-47AB-8AF7-B4E69BA59DFB}" type="presOf" srcId="{620E4777-46D8-45B7-8D7C-B201A60388C1}" destId="{B1E7CD4B-7656-4AAA-BA04-2D27922021FE}" srcOrd="0" destOrd="0" presId="urn:microsoft.com/office/officeart/2005/8/layout/hList1"/>
    <dgm:cxn modelId="{135BBFF7-E0A4-4F27-BED0-798EA1128274}" type="presParOf" srcId="{DDCE88F2-0860-4359-AC59-DD3075381D7B}" destId="{8BC5CAC6-E4B0-4256-ACCD-C6A73F5DCC8B}" srcOrd="0" destOrd="0" presId="urn:microsoft.com/office/officeart/2005/8/layout/hList1"/>
    <dgm:cxn modelId="{31AABC1C-5429-4247-A1B6-76EEAC38E3AA}" type="presParOf" srcId="{8BC5CAC6-E4B0-4256-ACCD-C6A73F5DCC8B}" destId="{7FB57009-0AED-4AF1-831A-BD66C6F0B562}" srcOrd="0" destOrd="0" presId="urn:microsoft.com/office/officeart/2005/8/layout/hList1"/>
    <dgm:cxn modelId="{2F0BBB46-D4C9-403A-8072-08AEB1B0DA52}" type="presParOf" srcId="{8BC5CAC6-E4B0-4256-ACCD-C6A73F5DCC8B}" destId="{7AB8C779-4183-4AE0-B0F1-F62271AFF6F2}" srcOrd="1" destOrd="0" presId="urn:microsoft.com/office/officeart/2005/8/layout/hList1"/>
    <dgm:cxn modelId="{BA32B3D6-8ACE-4E78-8561-B4FA6DF5B171}" type="presParOf" srcId="{DDCE88F2-0860-4359-AC59-DD3075381D7B}" destId="{86644B92-C2EA-4D23-BA61-6DF6D767588B}" srcOrd="1" destOrd="0" presId="urn:microsoft.com/office/officeart/2005/8/layout/hList1"/>
    <dgm:cxn modelId="{A5D534C1-F2F1-4FDB-A386-1D2B2301E2B6}" type="presParOf" srcId="{DDCE88F2-0860-4359-AC59-DD3075381D7B}" destId="{DA30869A-8CBD-429C-A593-5F7139EE02BE}" srcOrd="2" destOrd="0" presId="urn:microsoft.com/office/officeart/2005/8/layout/hList1"/>
    <dgm:cxn modelId="{353EA0B6-10E6-4FC6-BCF0-A11B6761D861}" type="presParOf" srcId="{DA30869A-8CBD-429C-A593-5F7139EE02BE}" destId="{AEA04FB9-6ECB-42C2-A862-90FAA96C0185}" srcOrd="0" destOrd="0" presId="urn:microsoft.com/office/officeart/2005/8/layout/hList1"/>
    <dgm:cxn modelId="{8741F23D-E8F9-4223-A000-E989C5D0683A}" type="presParOf" srcId="{DA30869A-8CBD-429C-A593-5F7139EE02BE}" destId="{8924C2FA-FA4E-473C-9EC5-B5C62B7828F0}" srcOrd="1" destOrd="0" presId="urn:microsoft.com/office/officeart/2005/8/layout/hList1"/>
    <dgm:cxn modelId="{D35645AB-4F86-4171-8EA6-7416470EC423}" type="presParOf" srcId="{DDCE88F2-0860-4359-AC59-DD3075381D7B}" destId="{5A7FA5B4-F209-44B1-9522-DF8D6A028478}" srcOrd="3" destOrd="0" presId="urn:microsoft.com/office/officeart/2005/8/layout/hList1"/>
    <dgm:cxn modelId="{691ABB5A-DE02-4943-BAEE-1C4B8599F798}" type="presParOf" srcId="{DDCE88F2-0860-4359-AC59-DD3075381D7B}" destId="{6202909F-316E-4C36-BEF6-7B40D2B516A4}" srcOrd="4" destOrd="0" presId="urn:microsoft.com/office/officeart/2005/8/layout/hList1"/>
    <dgm:cxn modelId="{A0339B74-75FA-441B-9D7B-FDB39188EB84}" type="presParOf" srcId="{6202909F-316E-4C36-BEF6-7B40D2B516A4}" destId="{D6B393A7-287C-4F30-A168-5437ADEC61DD}" srcOrd="0" destOrd="0" presId="urn:microsoft.com/office/officeart/2005/8/layout/hList1"/>
    <dgm:cxn modelId="{6DAECDC2-4ECE-4783-909D-3AECB8E8A6F6}" type="presParOf" srcId="{6202909F-316E-4C36-BEF6-7B40D2B516A4}" destId="{FD4A7A12-52A7-42B6-BB9D-E9B1238F542E}" srcOrd="1" destOrd="0" presId="urn:microsoft.com/office/officeart/2005/8/layout/hList1"/>
    <dgm:cxn modelId="{77A41FD0-E1A8-4CCC-B770-065C43D167B6}" type="presParOf" srcId="{DDCE88F2-0860-4359-AC59-DD3075381D7B}" destId="{FAEB6189-5EAB-479A-B46F-F9891AB98FB8}" srcOrd="5" destOrd="0" presId="urn:microsoft.com/office/officeart/2005/8/layout/hList1"/>
    <dgm:cxn modelId="{FE76A762-AC32-4133-B50C-3E061F664CD6}" type="presParOf" srcId="{DDCE88F2-0860-4359-AC59-DD3075381D7B}" destId="{DFA204BC-B7B5-49BC-83C5-F5E0A8D082D4}" srcOrd="6" destOrd="0" presId="urn:microsoft.com/office/officeart/2005/8/layout/hList1"/>
    <dgm:cxn modelId="{C4663D29-73E2-47E1-8092-E779BB5086D9}" type="presParOf" srcId="{DFA204BC-B7B5-49BC-83C5-F5E0A8D082D4}" destId="{B1E7CD4B-7656-4AAA-BA04-2D27922021FE}" srcOrd="0" destOrd="0" presId="urn:microsoft.com/office/officeart/2005/8/layout/hList1"/>
    <dgm:cxn modelId="{952D045C-43AC-4610-AA56-42259D38504A}" type="presParOf" srcId="{DFA204BC-B7B5-49BC-83C5-F5E0A8D082D4}" destId="{344FA18D-F97F-4FD5-9FF7-C76AD58539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96CB6F-72D1-4914-A738-7A3D6CBAB32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54FB41-7409-431E-BC2B-124372F5ABDF}">
      <dgm:prSet phldrT="[Текст]"/>
      <dgm:spPr>
        <a:solidFill>
          <a:srgbClr val="C74DB0"/>
        </a:solidFill>
        <a:effectLst>
          <a:outerShdw blurRad="50800" dist="50800" dir="5400000" algn="ctr" rotWithShape="0">
            <a:srgbClr val="990000"/>
          </a:outerShdw>
        </a:effectLst>
      </dgm:spPr>
      <dgm:t>
        <a:bodyPr/>
        <a:lstStyle/>
        <a:p>
          <a:r>
            <a:rPr lang="ru-RU" b="1" i="1" dirty="0" smtClean="0"/>
            <a:t>информационной насыщенности образовательной среды </a:t>
          </a:r>
          <a:endParaRPr lang="ru-RU" b="1" dirty="0"/>
        </a:p>
      </dgm:t>
    </dgm:pt>
    <dgm:pt modelId="{295C5EFF-DF61-4B19-9C4E-705CC4C0EEC6}" type="parTrans" cxnId="{287F4590-4D7D-4A17-8115-41FD6355FF00}">
      <dgm:prSet/>
      <dgm:spPr/>
      <dgm:t>
        <a:bodyPr/>
        <a:lstStyle/>
        <a:p>
          <a:endParaRPr lang="ru-RU"/>
        </a:p>
      </dgm:t>
    </dgm:pt>
    <dgm:pt modelId="{D11EF011-8BF8-4AB0-B2FB-E5F40C3C1D39}" type="sibTrans" cxnId="{287F4590-4D7D-4A17-8115-41FD6355FF00}">
      <dgm:prSet/>
      <dgm:spPr/>
      <dgm:t>
        <a:bodyPr/>
        <a:lstStyle/>
        <a:p>
          <a:endParaRPr lang="ru-RU"/>
        </a:p>
      </dgm:t>
    </dgm:pt>
    <dgm:pt modelId="{C489A7EA-10FD-481C-B5BF-00AE86766097}">
      <dgm:prSet phldrT="[Текст]" custT="1"/>
      <dgm:spPr>
        <a:ln>
          <a:solidFill>
            <a:srgbClr val="990000">
              <a:alpha val="90000"/>
            </a:srgbClr>
          </a:solidFill>
        </a:ln>
      </dgm:spPr>
      <dgm:t>
        <a:bodyPr/>
        <a:lstStyle/>
        <a:p>
          <a:r>
            <a:rPr lang="ru-RU" sz="1800" dirty="0" smtClean="0"/>
            <a:t>избыточность дидактических, ресурсных возможностей при выборе элементов содержания учебного материала и уровня его освоения для качественного решения образовательных задач</a:t>
          </a:r>
          <a:endParaRPr lang="ru-RU" sz="1800" dirty="0"/>
        </a:p>
      </dgm:t>
    </dgm:pt>
    <dgm:pt modelId="{B626A94B-8625-4EFF-AF74-12988816082C}" type="parTrans" cxnId="{AF07C7A9-9485-4C8A-86E8-BD58BBF435B8}">
      <dgm:prSet/>
      <dgm:spPr/>
      <dgm:t>
        <a:bodyPr/>
        <a:lstStyle/>
        <a:p>
          <a:endParaRPr lang="ru-RU"/>
        </a:p>
      </dgm:t>
    </dgm:pt>
    <dgm:pt modelId="{67EA565B-9BF0-4439-BD52-54321BB21B9A}" type="sibTrans" cxnId="{AF07C7A9-9485-4C8A-86E8-BD58BBF435B8}">
      <dgm:prSet/>
      <dgm:spPr/>
      <dgm:t>
        <a:bodyPr/>
        <a:lstStyle/>
        <a:p>
          <a:endParaRPr lang="ru-RU"/>
        </a:p>
      </dgm:t>
    </dgm:pt>
    <dgm:pt modelId="{32BC3851-098C-42FC-A943-06D8FCA24E78}">
      <dgm:prSet phldrT="[Текст]"/>
      <dgm:spPr>
        <a:solidFill>
          <a:srgbClr val="C74DB0"/>
        </a:solidFill>
        <a:effectLst>
          <a:outerShdw blurRad="50800" dist="50800" dir="5400000" algn="ctr" rotWithShape="0">
            <a:srgbClr val="990000"/>
          </a:outerShdw>
        </a:effectLst>
      </dgm:spPr>
      <dgm:t>
        <a:bodyPr/>
        <a:lstStyle/>
        <a:p>
          <a:r>
            <a:rPr lang="ru-RU" b="1" i="1" dirty="0" smtClean="0"/>
            <a:t>индивидуализации и </a:t>
          </a:r>
          <a:r>
            <a:rPr lang="ru-RU" b="1" i="1" dirty="0" err="1" smtClean="0"/>
            <a:t>персонализации</a:t>
          </a:r>
          <a:r>
            <a:rPr lang="ru-RU" b="1" i="1" dirty="0" smtClean="0"/>
            <a:t> образовательных маршрутов</a:t>
          </a:r>
          <a:r>
            <a:rPr lang="ru-RU" b="1" dirty="0" smtClean="0"/>
            <a:t> </a:t>
          </a:r>
          <a:endParaRPr lang="ru-RU" b="1" dirty="0"/>
        </a:p>
      </dgm:t>
    </dgm:pt>
    <dgm:pt modelId="{9A6C6CB3-FFD5-470E-B682-907FF05D6759}" type="parTrans" cxnId="{65EFFFDD-51A0-42DE-B8F6-EE2E38343189}">
      <dgm:prSet/>
      <dgm:spPr/>
      <dgm:t>
        <a:bodyPr/>
        <a:lstStyle/>
        <a:p>
          <a:endParaRPr lang="ru-RU"/>
        </a:p>
      </dgm:t>
    </dgm:pt>
    <dgm:pt modelId="{A169BFF9-7304-44FB-86C1-AB67FED9108A}" type="sibTrans" cxnId="{65EFFFDD-51A0-42DE-B8F6-EE2E38343189}">
      <dgm:prSet/>
      <dgm:spPr/>
      <dgm:t>
        <a:bodyPr/>
        <a:lstStyle/>
        <a:p>
          <a:endParaRPr lang="ru-RU"/>
        </a:p>
      </dgm:t>
    </dgm:pt>
    <dgm:pt modelId="{88461105-CDE5-4CEE-87F2-2F55C140DAF3}">
      <dgm:prSet phldrT="[Текст]" custT="1"/>
      <dgm:spPr>
        <a:ln>
          <a:solidFill>
            <a:srgbClr val="990000">
              <a:alpha val="90000"/>
            </a:srgbClr>
          </a:solidFill>
        </a:ln>
      </dgm:spPr>
      <dgm:t>
        <a:bodyPr/>
        <a:lstStyle/>
        <a:p>
          <a:r>
            <a:rPr lang="ru-RU" sz="1600" dirty="0" smtClean="0"/>
            <a:t>основывается на установлении и поддержании системой быстрой динамической обратной связи и коррекции действий ИОС согласно индивидуальным особенностям и потребностям обучаемого</a:t>
          </a:r>
          <a:endParaRPr lang="ru-RU" sz="1600" dirty="0"/>
        </a:p>
      </dgm:t>
    </dgm:pt>
    <dgm:pt modelId="{D8792443-6FFF-43EE-96E0-B2EC8BDE5283}" type="parTrans" cxnId="{14F2404C-B895-4D6A-B5CD-968CB6E1ADDC}">
      <dgm:prSet/>
      <dgm:spPr/>
      <dgm:t>
        <a:bodyPr/>
        <a:lstStyle/>
        <a:p>
          <a:endParaRPr lang="ru-RU"/>
        </a:p>
      </dgm:t>
    </dgm:pt>
    <dgm:pt modelId="{C188FDB9-8B88-4513-BFF4-374ED8878396}" type="sibTrans" cxnId="{14F2404C-B895-4D6A-B5CD-968CB6E1ADDC}">
      <dgm:prSet/>
      <dgm:spPr/>
      <dgm:t>
        <a:bodyPr/>
        <a:lstStyle/>
        <a:p>
          <a:endParaRPr lang="ru-RU"/>
        </a:p>
      </dgm:t>
    </dgm:pt>
    <dgm:pt modelId="{CE434A14-7E42-4360-8E4C-6CE37AA9B7E5}">
      <dgm:prSet phldrT="[Текст]"/>
      <dgm:spPr>
        <a:solidFill>
          <a:srgbClr val="C74DB0"/>
        </a:solidFill>
        <a:effectLst>
          <a:outerShdw blurRad="50800" dist="50800" dir="5400000" algn="ctr" rotWithShape="0">
            <a:srgbClr val="990000"/>
          </a:outerShdw>
        </a:effectLst>
      </dgm:spPr>
      <dgm:t>
        <a:bodyPr/>
        <a:lstStyle/>
        <a:p>
          <a:r>
            <a:rPr lang="ru-RU" b="1" i="1" dirty="0" smtClean="0"/>
            <a:t>Фрактальности</a:t>
          </a:r>
          <a:endParaRPr lang="ru-RU" b="1" i="1" dirty="0"/>
        </a:p>
      </dgm:t>
    </dgm:pt>
    <dgm:pt modelId="{DC10F51F-72B0-41B0-B9E1-A753C3963D55}" type="parTrans" cxnId="{1F08F3D9-8F74-4C77-A49E-1FDDF0B6B452}">
      <dgm:prSet/>
      <dgm:spPr/>
      <dgm:t>
        <a:bodyPr/>
        <a:lstStyle/>
        <a:p>
          <a:endParaRPr lang="ru-RU"/>
        </a:p>
      </dgm:t>
    </dgm:pt>
    <dgm:pt modelId="{50E2C320-9264-40F3-BC65-93C75E0A39F3}" type="sibTrans" cxnId="{1F08F3D9-8F74-4C77-A49E-1FDDF0B6B452}">
      <dgm:prSet/>
      <dgm:spPr/>
      <dgm:t>
        <a:bodyPr/>
        <a:lstStyle/>
        <a:p>
          <a:endParaRPr lang="ru-RU"/>
        </a:p>
      </dgm:t>
    </dgm:pt>
    <dgm:pt modelId="{A8A5ED98-F61A-4204-A49B-69E88884FA98}">
      <dgm:prSet phldrT="[Текст]" custT="1"/>
      <dgm:spPr>
        <a:ln>
          <a:solidFill>
            <a:srgbClr val="990000">
              <a:alpha val="90000"/>
            </a:srgbClr>
          </a:solidFill>
        </a:ln>
      </dgm:spPr>
      <dgm:t>
        <a:bodyPr/>
        <a:lstStyle/>
        <a:p>
          <a:r>
            <a:rPr lang="ru-RU" sz="1600" dirty="0" smtClean="0"/>
            <a:t>позволяет представить учебные элементы предметной области в виде фрактальных моделей и обеспечить на этой основе выявление сущности объектов и процедур исследования «проблемных зон»</a:t>
          </a:r>
          <a:endParaRPr lang="ru-RU" sz="1600" dirty="0"/>
        </a:p>
      </dgm:t>
    </dgm:pt>
    <dgm:pt modelId="{BDFA9208-7976-4948-9A3C-525BB684C4A0}" type="parTrans" cxnId="{00C8FE07-12DF-4C16-B470-4531C6710DB6}">
      <dgm:prSet/>
      <dgm:spPr/>
      <dgm:t>
        <a:bodyPr/>
        <a:lstStyle/>
        <a:p>
          <a:endParaRPr lang="ru-RU"/>
        </a:p>
      </dgm:t>
    </dgm:pt>
    <dgm:pt modelId="{F2A57EA8-E343-422A-B0D2-541BDF676B3A}" type="sibTrans" cxnId="{00C8FE07-12DF-4C16-B470-4531C6710DB6}">
      <dgm:prSet/>
      <dgm:spPr/>
      <dgm:t>
        <a:bodyPr/>
        <a:lstStyle/>
        <a:p>
          <a:endParaRPr lang="ru-RU"/>
        </a:p>
      </dgm:t>
    </dgm:pt>
    <dgm:pt modelId="{E9FF39A2-AAFA-4075-BE9B-C0AFCC82D2D5}">
      <dgm:prSet phldrT="[Текст]"/>
      <dgm:spPr>
        <a:ln>
          <a:solidFill>
            <a:srgbClr val="990000">
              <a:alpha val="90000"/>
            </a:srgbClr>
          </a:solidFill>
        </a:ln>
      </dgm:spPr>
      <dgm:t>
        <a:bodyPr/>
        <a:lstStyle/>
        <a:p>
          <a:endParaRPr lang="ru-RU" sz="1300" dirty="0"/>
        </a:p>
      </dgm:t>
    </dgm:pt>
    <dgm:pt modelId="{2EBBE104-3282-408C-8D60-D0115151AF55}" type="parTrans" cxnId="{C8419F8D-E816-4E89-A5A4-EE585B55BE2C}">
      <dgm:prSet/>
      <dgm:spPr/>
      <dgm:t>
        <a:bodyPr/>
        <a:lstStyle/>
        <a:p>
          <a:endParaRPr lang="ru-RU"/>
        </a:p>
      </dgm:t>
    </dgm:pt>
    <dgm:pt modelId="{F6A7E5CE-1335-4323-82E9-D5C684EE1D83}" type="sibTrans" cxnId="{C8419F8D-E816-4E89-A5A4-EE585B55BE2C}">
      <dgm:prSet/>
      <dgm:spPr/>
      <dgm:t>
        <a:bodyPr/>
        <a:lstStyle/>
        <a:p>
          <a:endParaRPr lang="ru-RU"/>
        </a:p>
      </dgm:t>
    </dgm:pt>
    <dgm:pt modelId="{764D4669-0F70-411E-B307-D8AD6B619A2C}" type="pres">
      <dgm:prSet presAssocID="{2E96CB6F-72D1-4914-A738-7A3D6CBAB3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0A8271-839F-4D8F-BEA8-FB1E52639508}" type="pres">
      <dgm:prSet presAssocID="{5954FB41-7409-431E-BC2B-124372F5ABDF}" presName="linNode" presStyleCnt="0"/>
      <dgm:spPr/>
    </dgm:pt>
    <dgm:pt modelId="{E3D7C7CB-6C63-4D1C-B83A-BF275500E363}" type="pres">
      <dgm:prSet presAssocID="{5954FB41-7409-431E-BC2B-124372F5ABD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65012-A0F0-4F60-B1E4-246AE8D0092F}" type="pres">
      <dgm:prSet presAssocID="{5954FB41-7409-431E-BC2B-124372F5ABD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0B9C3-0963-4E90-94CB-DAC37D39D69F}" type="pres">
      <dgm:prSet presAssocID="{D11EF011-8BF8-4AB0-B2FB-E5F40C3C1D39}" presName="sp" presStyleCnt="0"/>
      <dgm:spPr/>
    </dgm:pt>
    <dgm:pt modelId="{0F0E0AFB-BCFA-4EC3-850F-443B401A6A53}" type="pres">
      <dgm:prSet presAssocID="{32BC3851-098C-42FC-A943-06D8FCA24E78}" presName="linNode" presStyleCnt="0"/>
      <dgm:spPr/>
    </dgm:pt>
    <dgm:pt modelId="{7D85293C-28D7-4155-858D-12619188D688}" type="pres">
      <dgm:prSet presAssocID="{32BC3851-098C-42FC-A943-06D8FCA24E7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93180-417F-4D11-B9F4-8C1E0694D0FF}" type="pres">
      <dgm:prSet presAssocID="{32BC3851-098C-42FC-A943-06D8FCA24E7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B5541-2719-4572-9EED-3FC72452BF92}" type="pres">
      <dgm:prSet presAssocID="{A169BFF9-7304-44FB-86C1-AB67FED9108A}" presName="sp" presStyleCnt="0"/>
      <dgm:spPr/>
    </dgm:pt>
    <dgm:pt modelId="{5443903A-DC97-436D-B159-E4787F63B6FC}" type="pres">
      <dgm:prSet presAssocID="{CE434A14-7E42-4360-8E4C-6CE37AA9B7E5}" presName="linNode" presStyleCnt="0"/>
      <dgm:spPr/>
    </dgm:pt>
    <dgm:pt modelId="{0ED10A70-EAA8-4F8B-BF87-2D61989E32A7}" type="pres">
      <dgm:prSet presAssocID="{CE434A14-7E42-4360-8E4C-6CE37AA9B7E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7BD49-23D7-4EE9-BC46-EF1C95EB2F15}" type="pres">
      <dgm:prSet presAssocID="{CE434A14-7E42-4360-8E4C-6CE37AA9B7E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20CB82-CC5F-41A7-B43B-5122753388CC}" type="presOf" srcId="{2E96CB6F-72D1-4914-A738-7A3D6CBAB32A}" destId="{764D4669-0F70-411E-B307-D8AD6B619A2C}" srcOrd="0" destOrd="0" presId="urn:microsoft.com/office/officeart/2005/8/layout/vList5"/>
    <dgm:cxn modelId="{DD62334A-E76C-43AD-8CE5-DF58AB671CE0}" type="presOf" srcId="{C489A7EA-10FD-481C-B5BF-00AE86766097}" destId="{3BF65012-A0F0-4F60-B1E4-246AE8D0092F}" srcOrd="0" destOrd="0" presId="urn:microsoft.com/office/officeart/2005/8/layout/vList5"/>
    <dgm:cxn modelId="{287F4590-4D7D-4A17-8115-41FD6355FF00}" srcId="{2E96CB6F-72D1-4914-A738-7A3D6CBAB32A}" destId="{5954FB41-7409-431E-BC2B-124372F5ABDF}" srcOrd="0" destOrd="0" parTransId="{295C5EFF-DF61-4B19-9C4E-705CC4C0EEC6}" sibTransId="{D11EF011-8BF8-4AB0-B2FB-E5F40C3C1D39}"/>
    <dgm:cxn modelId="{14F2404C-B895-4D6A-B5CD-968CB6E1ADDC}" srcId="{32BC3851-098C-42FC-A943-06D8FCA24E78}" destId="{88461105-CDE5-4CEE-87F2-2F55C140DAF3}" srcOrd="0" destOrd="0" parTransId="{D8792443-6FFF-43EE-96E0-B2EC8BDE5283}" sibTransId="{C188FDB9-8B88-4513-BFF4-374ED8878396}"/>
    <dgm:cxn modelId="{0142B42D-3771-4629-8976-30DE5F2CCBF6}" type="presOf" srcId="{CE434A14-7E42-4360-8E4C-6CE37AA9B7E5}" destId="{0ED10A70-EAA8-4F8B-BF87-2D61989E32A7}" srcOrd="0" destOrd="0" presId="urn:microsoft.com/office/officeart/2005/8/layout/vList5"/>
    <dgm:cxn modelId="{65EFFFDD-51A0-42DE-B8F6-EE2E38343189}" srcId="{2E96CB6F-72D1-4914-A738-7A3D6CBAB32A}" destId="{32BC3851-098C-42FC-A943-06D8FCA24E78}" srcOrd="1" destOrd="0" parTransId="{9A6C6CB3-FFD5-470E-B682-907FF05D6759}" sibTransId="{A169BFF9-7304-44FB-86C1-AB67FED9108A}"/>
    <dgm:cxn modelId="{1F08F3D9-8F74-4C77-A49E-1FDDF0B6B452}" srcId="{2E96CB6F-72D1-4914-A738-7A3D6CBAB32A}" destId="{CE434A14-7E42-4360-8E4C-6CE37AA9B7E5}" srcOrd="2" destOrd="0" parTransId="{DC10F51F-72B0-41B0-B9E1-A753C3963D55}" sibTransId="{50E2C320-9264-40F3-BC65-93C75E0A39F3}"/>
    <dgm:cxn modelId="{C8419F8D-E816-4E89-A5A4-EE585B55BE2C}" srcId="{CE434A14-7E42-4360-8E4C-6CE37AA9B7E5}" destId="{E9FF39A2-AAFA-4075-BE9B-C0AFCC82D2D5}" srcOrd="1" destOrd="0" parTransId="{2EBBE104-3282-408C-8D60-D0115151AF55}" sibTransId="{F6A7E5CE-1335-4323-82E9-D5C684EE1D83}"/>
    <dgm:cxn modelId="{AEAB8032-1AB2-43D4-B200-EB72BDF9168A}" type="presOf" srcId="{5954FB41-7409-431E-BC2B-124372F5ABDF}" destId="{E3D7C7CB-6C63-4D1C-B83A-BF275500E363}" srcOrd="0" destOrd="0" presId="urn:microsoft.com/office/officeart/2005/8/layout/vList5"/>
    <dgm:cxn modelId="{AF07C7A9-9485-4C8A-86E8-BD58BBF435B8}" srcId="{5954FB41-7409-431E-BC2B-124372F5ABDF}" destId="{C489A7EA-10FD-481C-B5BF-00AE86766097}" srcOrd="0" destOrd="0" parTransId="{B626A94B-8625-4EFF-AF74-12988816082C}" sibTransId="{67EA565B-9BF0-4439-BD52-54321BB21B9A}"/>
    <dgm:cxn modelId="{A31CC114-2D5B-4361-A82D-A8DD628307F9}" type="presOf" srcId="{88461105-CDE5-4CEE-87F2-2F55C140DAF3}" destId="{39B93180-417F-4D11-B9F4-8C1E0694D0FF}" srcOrd="0" destOrd="0" presId="urn:microsoft.com/office/officeart/2005/8/layout/vList5"/>
    <dgm:cxn modelId="{64D36971-91D4-4767-9778-997FD940BF6C}" type="presOf" srcId="{E9FF39A2-AAFA-4075-BE9B-C0AFCC82D2D5}" destId="{6227BD49-23D7-4EE9-BC46-EF1C95EB2F15}" srcOrd="0" destOrd="1" presId="urn:microsoft.com/office/officeart/2005/8/layout/vList5"/>
    <dgm:cxn modelId="{F1DEB5C0-F013-4D26-8D2E-BAA4F8F8B58A}" type="presOf" srcId="{A8A5ED98-F61A-4204-A49B-69E88884FA98}" destId="{6227BD49-23D7-4EE9-BC46-EF1C95EB2F15}" srcOrd="0" destOrd="0" presId="urn:microsoft.com/office/officeart/2005/8/layout/vList5"/>
    <dgm:cxn modelId="{41A4640F-A900-4D6C-8AB7-374CE17B0493}" type="presOf" srcId="{32BC3851-098C-42FC-A943-06D8FCA24E78}" destId="{7D85293C-28D7-4155-858D-12619188D688}" srcOrd="0" destOrd="0" presId="urn:microsoft.com/office/officeart/2005/8/layout/vList5"/>
    <dgm:cxn modelId="{00C8FE07-12DF-4C16-B470-4531C6710DB6}" srcId="{CE434A14-7E42-4360-8E4C-6CE37AA9B7E5}" destId="{A8A5ED98-F61A-4204-A49B-69E88884FA98}" srcOrd="0" destOrd="0" parTransId="{BDFA9208-7976-4948-9A3C-525BB684C4A0}" sibTransId="{F2A57EA8-E343-422A-B0D2-541BDF676B3A}"/>
    <dgm:cxn modelId="{34477A81-594A-43AA-8B23-45A7EF57A984}" type="presParOf" srcId="{764D4669-0F70-411E-B307-D8AD6B619A2C}" destId="{FE0A8271-839F-4D8F-BEA8-FB1E52639508}" srcOrd="0" destOrd="0" presId="urn:microsoft.com/office/officeart/2005/8/layout/vList5"/>
    <dgm:cxn modelId="{5E91E3AF-3E69-429D-A90A-01E6196AC4BF}" type="presParOf" srcId="{FE0A8271-839F-4D8F-BEA8-FB1E52639508}" destId="{E3D7C7CB-6C63-4D1C-B83A-BF275500E363}" srcOrd="0" destOrd="0" presId="urn:microsoft.com/office/officeart/2005/8/layout/vList5"/>
    <dgm:cxn modelId="{942B8FB9-500D-4624-A2B0-6AB8C553AB10}" type="presParOf" srcId="{FE0A8271-839F-4D8F-BEA8-FB1E52639508}" destId="{3BF65012-A0F0-4F60-B1E4-246AE8D0092F}" srcOrd="1" destOrd="0" presId="urn:microsoft.com/office/officeart/2005/8/layout/vList5"/>
    <dgm:cxn modelId="{762DD9A3-2371-4B69-B29B-D3BFB13CC3C9}" type="presParOf" srcId="{764D4669-0F70-411E-B307-D8AD6B619A2C}" destId="{1DA0B9C3-0963-4E90-94CB-DAC37D39D69F}" srcOrd="1" destOrd="0" presId="urn:microsoft.com/office/officeart/2005/8/layout/vList5"/>
    <dgm:cxn modelId="{91B21788-6607-4316-91FC-7A02BA8863EB}" type="presParOf" srcId="{764D4669-0F70-411E-B307-D8AD6B619A2C}" destId="{0F0E0AFB-BCFA-4EC3-850F-443B401A6A53}" srcOrd="2" destOrd="0" presId="urn:microsoft.com/office/officeart/2005/8/layout/vList5"/>
    <dgm:cxn modelId="{E9881144-7365-45D1-849C-EA9CA03A078E}" type="presParOf" srcId="{0F0E0AFB-BCFA-4EC3-850F-443B401A6A53}" destId="{7D85293C-28D7-4155-858D-12619188D688}" srcOrd="0" destOrd="0" presId="urn:microsoft.com/office/officeart/2005/8/layout/vList5"/>
    <dgm:cxn modelId="{75C987E2-5A43-4D47-9D46-6A2A4EBD437D}" type="presParOf" srcId="{0F0E0AFB-BCFA-4EC3-850F-443B401A6A53}" destId="{39B93180-417F-4D11-B9F4-8C1E0694D0FF}" srcOrd="1" destOrd="0" presId="urn:microsoft.com/office/officeart/2005/8/layout/vList5"/>
    <dgm:cxn modelId="{82D07B20-8CE0-4A25-B399-018316BC23ED}" type="presParOf" srcId="{764D4669-0F70-411E-B307-D8AD6B619A2C}" destId="{D71B5541-2719-4572-9EED-3FC72452BF92}" srcOrd="3" destOrd="0" presId="urn:microsoft.com/office/officeart/2005/8/layout/vList5"/>
    <dgm:cxn modelId="{A8F06966-80BA-47FB-91D1-F763BBA9538C}" type="presParOf" srcId="{764D4669-0F70-411E-B307-D8AD6B619A2C}" destId="{5443903A-DC97-436D-B159-E4787F63B6FC}" srcOrd="4" destOrd="0" presId="urn:microsoft.com/office/officeart/2005/8/layout/vList5"/>
    <dgm:cxn modelId="{D255CECA-AE49-4C62-9C4E-3F6E7BC0D506}" type="presParOf" srcId="{5443903A-DC97-436D-B159-E4787F63B6FC}" destId="{0ED10A70-EAA8-4F8B-BF87-2D61989E32A7}" srcOrd="0" destOrd="0" presId="urn:microsoft.com/office/officeart/2005/8/layout/vList5"/>
    <dgm:cxn modelId="{4FB6083D-DC59-41B4-B506-09EDA56CFED5}" type="presParOf" srcId="{5443903A-DC97-436D-B159-E4787F63B6FC}" destId="{6227BD49-23D7-4EE9-BC46-EF1C95EB2F1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B32634-0BB0-4332-97D6-923021E8B1E3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1135FE-D973-43DC-8EAE-7FCFC8E5758C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990000"/>
              </a:solidFill>
            </a:rPr>
            <a:t>Личностный кластер</a:t>
          </a:r>
          <a:endParaRPr lang="ru-RU" sz="2200" b="1" dirty="0">
            <a:solidFill>
              <a:srgbClr val="990000"/>
            </a:solidFill>
          </a:endParaRPr>
        </a:p>
      </dgm:t>
    </dgm:pt>
    <dgm:pt modelId="{768AD49A-78CD-41A1-BC83-2AB614A51D1C}" type="parTrans" cxnId="{EDA2AA55-AF7C-4BD5-A17C-A23913D38CE9}">
      <dgm:prSet/>
      <dgm:spPr/>
      <dgm:t>
        <a:bodyPr/>
        <a:lstStyle/>
        <a:p>
          <a:endParaRPr lang="ru-RU"/>
        </a:p>
      </dgm:t>
    </dgm:pt>
    <dgm:pt modelId="{54EEE072-93AB-4E59-93CB-219C437F5AFB}" type="sibTrans" cxnId="{EDA2AA55-AF7C-4BD5-A17C-A23913D38CE9}">
      <dgm:prSet/>
      <dgm:spPr/>
      <dgm:t>
        <a:bodyPr/>
        <a:lstStyle/>
        <a:p>
          <a:endParaRPr lang="ru-RU"/>
        </a:p>
      </dgm:t>
    </dgm:pt>
    <dgm:pt modelId="{6F3239D9-4392-403C-B745-258C771C0D98}">
      <dgm:prSet phldrT="[Текст]" custT="1"/>
      <dgm:spPr/>
      <dgm:t>
        <a:bodyPr/>
        <a:lstStyle/>
        <a:p>
          <a:r>
            <a:rPr lang="ru-RU" sz="1400" b="1" dirty="0" smtClean="0"/>
            <a:t>креативность</a:t>
          </a:r>
          <a:endParaRPr lang="ru-RU" sz="1400" dirty="0"/>
        </a:p>
      </dgm:t>
    </dgm:pt>
    <dgm:pt modelId="{D19EB786-437E-4721-9879-138069F666CA}" type="parTrans" cxnId="{F6F3BE53-9827-424F-826B-36DCB3340B68}">
      <dgm:prSet/>
      <dgm:spPr/>
      <dgm:t>
        <a:bodyPr/>
        <a:lstStyle/>
        <a:p>
          <a:endParaRPr lang="ru-RU"/>
        </a:p>
      </dgm:t>
    </dgm:pt>
    <dgm:pt modelId="{F7864A02-C06B-4A34-8FA0-A13B34762207}" type="sibTrans" cxnId="{F6F3BE53-9827-424F-826B-36DCB3340B68}">
      <dgm:prSet/>
      <dgm:spPr/>
      <dgm:t>
        <a:bodyPr/>
        <a:lstStyle/>
        <a:p>
          <a:endParaRPr lang="ru-RU"/>
        </a:p>
      </dgm:t>
    </dgm:pt>
    <dgm:pt modelId="{417F8D5E-690C-4F3C-A4A4-BAAA4207A798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990000"/>
              </a:solidFill>
            </a:rPr>
            <a:t>Коммуникативный кластер</a:t>
          </a:r>
          <a:endParaRPr lang="ru-RU" sz="2200" b="1" dirty="0">
            <a:solidFill>
              <a:srgbClr val="990000"/>
            </a:solidFill>
          </a:endParaRPr>
        </a:p>
      </dgm:t>
    </dgm:pt>
    <dgm:pt modelId="{573A8239-FB4A-4792-AAED-1641D1D6F132}" type="parTrans" cxnId="{32A4168C-55F1-4E38-9F1C-FFF8E7EB6B2B}">
      <dgm:prSet/>
      <dgm:spPr/>
      <dgm:t>
        <a:bodyPr/>
        <a:lstStyle/>
        <a:p>
          <a:endParaRPr lang="ru-RU"/>
        </a:p>
      </dgm:t>
    </dgm:pt>
    <dgm:pt modelId="{4B0C5EAB-9C72-4D1F-8279-1CED21148A18}" type="sibTrans" cxnId="{32A4168C-55F1-4E38-9F1C-FFF8E7EB6B2B}">
      <dgm:prSet/>
      <dgm:spPr/>
      <dgm:t>
        <a:bodyPr/>
        <a:lstStyle/>
        <a:p>
          <a:endParaRPr lang="ru-RU"/>
        </a:p>
      </dgm:t>
    </dgm:pt>
    <dgm:pt modelId="{64F9C169-AD53-4A59-B048-1BE612006DF4}">
      <dgm:prSet phldrT="[Текст]" custT="1"/>
      <dgm:spPr/>
      <dgm:t>
        <a:bodyPr/>
        <a:lstStyle/>
        <a:p>
          <a:r>
            <a:rPr lang="ru-RU" sz="2000" b="1" dirty="0" smtClean="0"/>
            <a:t>научная коммуникация </a:t>
          </a:r>
          <a:r>
            <a:rPr lang="ru-RU" sz="1600" b="0" dirty="0" smtClean="0"/>
            <a:t>(</a:t>
          </a:r>
          <a:r>
            <a:rPr lang="ru-RU" sz="1600" dirty="0" smtClean="0"/>
            <a:t>вербальная креативность, оригинальность, творческая активность, научная активность </a:t>
          </a:r>
          <a:r>
            <a:rPr lang="ru-RU" sz="1600" b="0" dirty="0" smtClean="0"/>
            <a:t>)</a:t>
          </a:r>
          <a:endParaRPr lang="ru-RU" sz="1600" b="0" dirty="0"/>
        </a:p>
      </dgm:t>
    </dgm:pt>
    <dgm:pt modelId="{EBFEB350-E52F-43DF-BA32-1034CBE666EB}" type="parTrans" cxnId="{AD15C495-E825-43E8-954E-215E0E028CAF}">
      <dgm:prSet/>
      <dgm:spPr/>
      <dgm:t>
        <a:bodyPr/>
        <a:lstStyle/>
        <a:p>
          <a:endParaRPr lang="ru-RU"/>
        </a:p>
      </dgm:t>
    </dgm:pt>
    <dgm:pt modelId="{FC6DB578-4407-4A09-B4CA-9F27947ACFF5}" type="sibTrans" cxnId="{AD15C495-E825-43E8-954E-215E0E028CAF}">
      <dgm:prSet/>
      <dgm:spPr/>
      <dgm:t>
        <a:bodyPr/>
        <a:lstStyle/>
        <a:p>
          <a:endParaRPr lang="ru-RU"/>
        </a:p>
      </dgm:t>
    </dgm:pt>
    <dgm:pt modelId="{9BDD6F27-C043-4F2A-BA9A-A5ECE2F5EF36}">
      <dgm:prSet phldrT="[Текст]" custT="1"/>
      <dgm:spPr/>
      <dgm:t>
        <a:bodyPr/>
        <a:lstStyle/>
        <a:p>
          <a:r>
            <a:rPr lang="ru-RU" sz="2200" b="1" dirty="0" err="1" smtClean="0">
              <a:solidFill>
                <a:srgbClr val="990000"/>
              </a:solidFill>
            </a:rPr>
            <a:t>Деятельностный</a:t>
          </a:r>
          <a:r>
            <a:rPr lang="ru-RU" sz="2200" b="1" dirty="0" smtClean="0">
              <a:solidFill>
                <a:srgbClr val="990000"/>
              </a:solidFill>
            </a:rPr>
            <a:t> кластер</a:t>
          </a:r>
        </a:p>
      </dgm:t>
    </dgm:pt>
    <dgm:pt modelId="{1416A7E2-6A66-4474-A372-D6D81BE36883}" type="parTrans" cxnId="{F28F0811-73C3-447F-82FA-07EA56FAD8E0}">
      <dgm:prSet/>
      <dgm:spPr/>
      <dgm:t>
        <a:bodyPr/>
        <a:lstStyle/>
        <a:p>
          <a:endParaRPr lang="ru-RU"/>
        </a:p>
      </dgm:t>
    </dgm:pt>
    <dgm:pt modelId="{CFE6EB71-7026-4C09-87BB-5D97EA570DF2}" type="sibTrans" cxnId="{F28F0811-73C3-447F-82FA-07EA56FAD8E0}">
      <dgm:prSet/>
      <dgm:spPr/>
      <dgm:t>
        <a:bodyPr/>
        <a:lstStyle/>
        <a:p>
          <a:endParaRPr lang="ru-RU"/>
        </a:p>
      </dgm:t>
    </dgm:pt>
    <dgm:pt modelId="{1CAE80D2-74E5-4A05-8908-1C8DF8D55164}">
      <dgm:prSet phldrT="[Текст]" custT="1"/>
      <dgm:spPr/>
      <dgm:t>
        <a:bodyPr/>
        <a:lstStyle/>
        <a:p>
          <a:r>
            <a:rPr lang="ru-RU" sz="1400" b="1" dirty="0" smtClean="0"/>
            <a:t>принципы и стили</a:t>
          </a:r>
          <a:r>
            <a:rPr lang="ru-RU" sz="1400" dirty="0" smtClean="0"/>
            <a:t> </a:t>
          </a:r>
          <a:endParaRPr lang="ru-RU" sz="1400" dirty="0"/>
        </a:p>
      </dgm:t>
    </dgm:pt>
    <dgm:pt modelId="{E2B93076-0517-4CB2-A916-8EDBBAFCF276}" type="parTrans" cxnId="{8F37DCBE-6443-4B5F-B003-FE85655E260C}">
      <dgm:prSet/>
      <dgm:spPr/>
      <dgm:t>
        <a:bodyPr/>
        <a:lstStyle/>
        <a:p>
          <a:endParaRPr lang="ru-RU"/>
        </a:p>
      </dgm:t>
    </dgm:pt>
    <dgm:pt modelId="{13378AD6-BA03-4DAC-94C4-9ACCCF214C1C}" type="sibTrans" cxnId="{8F37DCBE-6443-4B5F-B003-FE85655E260C}">
      <dgm:prSet/>
      <dgm:spPr/>
      <dgm:t>
        <a:bodyPr/>
        <a:lstStyle/>
        <a:p>
          <a:endParaRPr lang="ru-RU"/>
        </a:p>
      </dgm:t>
    </dgm:pt>
    <dgm:pt modelId="{89F14E38-ED69-4F16-AD91-4C880F461337}">
      <dgm:prSet phldrT="[Текст]" custT="1"/>
      <dgm:spPr/>
      <dgm:t>
        <a:bodyPr/>
        <a:lstStyle/>
        <a:p>
          <a:r>
            <a:rPr lang="ru-RU" sz="1400" b="1" dirty="0" smtClean="0"/>
            <a:t>ценностные ориентации</a:t>
          </a:r>
          <a:r>
            <a:rPr lang="ru-RU" sz="1400" dirty="0" smtClean="0"/>
            <a:t> </a:t>
          </a:r>
          <a:endParaRPr lang="ru-RU" sz="1400" dirty="0"/>
        </a:p>
      </dgm:t>
    </dgm:pt>
    <dgm:pt modelId="{F1D9C076-78E8-446B-AA34-847F65E3AEB4}" type="parTrans" cxnId="{76165413-9D15-488E-B1C4-2FBCF6457C68}">
      <dgm:prSet/>
      <dgm:spPr/>
      <dgm:t>
        <a:bodyPr/>
        <a:lstStyle/>
        <a:p>
          <a:endParaRPr lang="ru-RU"/>
        </a:p>
      </dgm:t>
    </dgm:pt>
    <dgm:pt modelId="{938A36F7-026B-417D-B9D3-D175D34561BC}" type="sibTrans" cxnId="{76165413-9D15-488E-B1C4-2FBCF6457C68}">
      <dgm:prSet/>
      <dgm:spPr/>
      <dgm:t>
        <a:bodyPr/>
        <a:lstStyle/>
        <a:p>
          <a:endParaRPr lang="ru-RU"/>
        </a:p>
      </dgm:t>
    </dgm:pt>
    <dgm:pt modelId="{639281B0-54C5-43EB-8356-37DE0C9D9B9B}">
      <dgm:prSet phldrT="[Текст]" custT="1"/>
      <dgm:spPr/>
      <dgm:t>
        <a:bodyPr/>
        <a:lstStyle/>
        <a:p>
          <a:r>
            <a:rPr lang="ru-RU" sz="1400" b="1" dirty="0" smtClean="0"/>
            <a:t>мотивация достижения результатов</a:t>
          </a:r>
          <a:r>
            <a:rPr lang="ru-RU" sz="1400" dirty="0" smtClean="0"/>
            <a:t> </a:t>
          </a:r>
          <a:endParaRPr lang="ru-RU" sz="1400" dirty="0"/>
        </a:p>
      </dgm:t>
    </dgm:pt>
    <dgm:pt modelId="{EDDE3912-137E-4374-A24A-98B61B300234}" type="parTrans" cxnId="{6BABFA2A-87DE-4216-8ECE-4B8E3DA5A0BF}">
      <dgm:prSet/>
      <dgm:spPr/>
      <dgm:t>
        <a:bodyPr/>
        <a:lstStyle/>
        <a:p>
          <a:endParaRPr lang="ru-RU"/>
        </a:p>
      </dgm:t>
    </dgm:pt>
    <dgm:pt modelId="{6A06AF45-9887-456A-B7F7-06E5B5DA475B}" type="sibTrans" cxnId="{6BABFA2A-87DE-4216-8ECE-4B8E3DA5A0BF}">
      <dgm:prSet/>
      <dgm:spPr/>
      <dgm:t>
        <a:bodyPr/>
        <a:lstStyle/>
        <a:p>
          <a:endParaRPr lang="ru-RU"/>
        </a:p>
      </dgm:t>
    </dgm:pt>
    <dgm:pt modelId="{094DEC74-9AED-4FB3-B42C-15619E9D0EF6}">
      <dgm:prSet phldrT="[Текст]" custT="1"/>
      <dgm:spPr/>
      <dgm:t>
        <a:bodyPr/>
        <a:lstStyle/>
        <a:p>
          <a:r>
            <a:rPr lang="ru-RU" sz="1400" b="1" dirty="0" smtClean="0"/>
            <a:t>мотивация самореализации</a:t>
          </a:r>
          <a:endParaRPr lang="ru-RU" sz="1400" dirty="0"/>
        </a:p>
      </dgm:t>
    </dgm:pt>
    <dgm:pt modelId="{8C3F425E-0496-4760-A076-3D075BF69D1E}" type="parTrans" cxnId="{E79A2171-15E3-4FB6-B5DA-F8B094CEF7AD}">
      <dgm:prSet/>
      <dgm:spPr/>
      <dgm:t>
        <a:bodyPr/>
        <a:lstStyle/>
        <a:p>
          <a:endParaRPr lang="ru-RU"/>
        </a:p>
      </dgm:t>
    </dgm:pt>
    <dgm:pt modelId="{2AFF5803-3737-45A7-83A4-5886D162157E}" type="sibTrans" cxnId="{E79A2171-15E3-4FB6-B5DA-F8B094CEF7AD}">
      <dgm:prSet/>
      <dgm:spPr/>
      <dgm:t>
        <a:bodyPr/>
        <a:lstStyle/>
        <a:p>
          <a:endParaRPr lang="ru-RU"/>
        </a:p>
      </dgm:t>
    </dgm:pt>
    <dgm:pt modelId="{A0859844-5D5F-43D1-A7BE-1C831B1EAF2C}">
      <dgm:prSet custT="1"/>
      <dgm:spPr/>
      <dgm:t>
        <a:bodyPr/>
        <a:lstStyle/>
        <a:p>
          <a:r>
            <a:rPr lang="ru-RU" sz="1200" b="1" dirty="0" smtClean="0"/>
            <a:t>оценка технологической готовности, практической значимость проекта, </a:t>
          </a:r>
          <a:endParaRPr lang="ru-RU" sz="1200" b="1" dirty="0"/>
        </a:p>
      </dgm:t>
    </dgm:pt>
    <dgm:pt modelId="{B77D9640-844F-45D1-A7E6-A69046B6F17A}" type="parTrans" cxnId="{78006F79-3FE6-4A1B-80B1-188DA1FDAC06}">
      <dgm:prSet/>
      <dgm:spPr/>
      <dgm:t>
        <a:bodyPr/>
        <a:lstStyle/>
        <a:p>
          <a:endParaRPr lang="ru-RU"/>
        </a:p>
      </dgm:t>
    </dgm:pt>
    <dgm:pt modelId="{A05B6CEF-19F2-494A-BD1E-2710015CDDB1}" type="sibTrans" cxnId="{78006F79-3FE6-4A1B-80B1-188DA1FDAC06}">
      <dgm:prSet/>
      <dgm:spPr/>
      <dgm:t>
        <a:bodyPr/>
        <a:lstStyle/>
        <a:p>
          <a:endParaRPr lang="ru-RU"/>
        </a:p>
      </dgm:t>
    </dgm:pt>
    <dgm:pt modelId="{B7AEF2E7-2843-467A-9ABB-6CB1C1C81144}">
      <dgm:prSet custT="1"/>
      <dgm:spPr/>
      <dgm:t>
        <a:bodyPr/>
        <a:lstStyle/>
        <a:p>
          <a:r>
            <a:rPr lang="ru-RU" sz="1800" b="1" dirty="0" smtClean="0"/>
            <a:t>интеллектуально-познавательная активность </a:t>
          </a:r>
          <a:r>
            <a:rPr lang="ru-RU" sz="1600" b="0" dirty="0" smtClean="0"/>
            <a:t>(</a:t>
          </a:r>
          <a:r>
            <a:rPr lang="ru-RU" sz="1400" b="0" dirty="0" smtClean="0"/>
            <a:t>сравнение, анализ, синтез, аналогии, аппроксимация, измерение, конструирование, моделирование и др.</a:t>
          </a:r>
          <a:r>
            <a:rPr lang="ru-RU" sz="1600" b="0" dirty="0" smtClean="0"/>
            <a:t>)</a:t>
          </a:r>
          <a:endParaRPr lang="ru-RU" sz="1600" b="0" dirty="0"/>
        </a:p>
      </dgm:t>
    </dgm:pt>
    <dgm:pt modelId="{885A3D67-8F11-4A88-8122-56F5A424207B}" type="parTrans" cxnId="{4495E1BE-EDA5-488F-9F2A-EF4C6AEE8B81}">
      <dgm:prSet/>
      <dgm:spPr/>
    </dgm:pt>
    <dgm:pt modelId="{26EAA16D-FF1A-479B-B35D-FD04EC879F6F}" type="sibTrans" cxnId="{4495E1BE-EDA5-488F-9F2A-EF4C6AEE8B81}">
      <dgm:prSet/>
      <dgm:spPr/>
    </dgm:pt>
    <dgm:pt modelId="{B601ABA2-1066-4EEF-AF8C-3009488B8AC3}">
      <dgm:prSet custT="1"/>
      <dgm:spPr/>
      <dgm:t>
        <a:bodyPr/>
        <a:lstStyle/>
        <a:p>
          <a:r>
            <a:rPr lang="ru-RU" sz="1200" b="1" dirty="0" smtClean="0"/>
            <a:t>получение нового или побочного результата, </a:t>
          </a:r>
          <a:endParaRPr lang="ru-RU" sz="1200" b="1" dirty="0"/>
        </a:p>
      </dgm:t>
    </dgm:pt>
    <dgm:pt modelId="{C69A72E2-82F3-4AE8-9365-C40C26A46FEB}" type="parTrans" cxnId="{B6008838-FF79-4ECD-BA45-5A2DF630E743}">
      <dgm:prSet/>
      <dgm:spPr/>
    </dgm:pt>
    <dgm:pt modelId="{CC6403A2-31FB-4123-8AF1-EC9E6BB321A6}" type="sibTrans" cxnId="{B6008838-FF79-4ECD-BA45-5A2DF630E743}">
      <dgm:prSet/>
      <dgm:spPr/>
    </dgm:pt>
    <dgm:pt modelId="{C303BE8E-E41B-4F1D-8714-BEFCD3049DE6}">
      <dgm:prSet custT="1"/>
      <dgm:spPr/>
      <dgm:t>
        <a:bodyPr/>
        <a:lstStyle/>
        <a:p>
          <a:r>
            <a:rPr lang="ru-RU" sz="1200" b="1" dirty="0" smtClean="0"/>
            <a:t>создание публичных и виртуальных презентаций, публикаций, исследовательских проектов</a:t>
          </a:r>
          <a:endParaRPr lang="ru-RU" sz="1200" b="1" dirty="0"/>
        </a:p>
      </dgm:t>
    </dgm:pt>
    <dgm:pt modelId="{B823BA37-0169-41EA-9A6E-95CF997C8E58}" type="parTrans" cxnId="{797ABF16-BDF8-4AAE-88E1-B8CBFB19B8D3}">
      <dgm:prSet/>
      <dgm:spPr/>
    </dgm:pt>
    <dgm:pt modelId="{F5FDCFCA-01A9-47E7-B0D0-B0A62834ABAD}" type="sibTrans" cxnId="{797ABF16-BDF8-4AAE-88E1-B8CBFB19B8D3}">
      <dgm:prSet/>
      <dgm:spPr/>
    </dgm:pt>
    <dgm:pt modelId="{D6643144-6C21-48F2-AEC9-032A240A6969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990000"/>
              </a:solidFill>
            </a:rPr>
            <a:t>Результативный кластер</a:t>
          </a:r>
        </a:p>
      </dgm:t>
    </dgm:pt>
    <dgm:pt modelId="{1861B033-D00C-4A01-8B74-84106EE67AEB}" type="sibTrans" cxnId="{D01D964D-5BA4-4786-9AAF-4D1545C339C8}">
      <dgm:prSet/>
      <dgm:spPr/>
    </dgm:pt>
    <dgm:pt modelId="{6BD90C29-7F21-4B39-962D-9378C03A14B6}" type="parTrans" cxnId="{D01D964D-5BA4-4786-9AAF-4D1545C339C8}">
      <dgm:prSet/>
      <dgm:spPr/>
    </dgm:pt>
    <dgm:pt modelId="{0896BFDD-0109-49A8-B1E5-772B4753DF27}">
      <dgm:prSet phldrT="[Текст]" custT="1"/>
      <dgm:spPr/>
      <dgm:t>
        <a:bodyPr/>
        <a:lstStyle/>
        <a:p>
          <a:r>
            <a:rPr lang="ru-RU" sz="1400" b="1" dirty="0" smtClean="0"/>
            <a:t>логические процессы</a:t>
          </a:r>
          <a:endParaRPr lang="ru-RU" sz="1400" b="1" dirty="0"/>
        </a:p>
      </dgm:t>
    </dgm:pt>
    <dgm:pt modelId="{E6E3EBEA-F97F-44BE-B5A0-2909E1C3E302}" type="parTrans" cxnId="{22398CE7-003E-486D-BE2A-9D1B25BFE214}">
      <dgm:prSet/>
      <dgm:spPr/>
    </dgm:pt>
    <dgm:pt modelId="{0A802B64-6128-4778-9D86-E2B6BD5449D6}" type="sibTrans" cxnId="{22398CE7-003E-486D-BE2A-9D1B25BFE214}">
      <dgm:prSet/>
      <dgm:spPr/>
    </dgm:pt>
    <dgm:pt modelId="{7F458FC0-1B7A-4086-99B8-6BF44437293E}" type="pres">
      <dgm:prSet presAssocID="{CDB32634-0BB0-4332-97D6-923021E8B1E3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248B6E-8407-4C83-8F4A-E7309D662770}" type="pres">
      <dgm:prSet presAssocID="{2C1135FE-D973-43DC-8EAE-7FCFC8E5758C}" presName="compNode" presStyleCnt="0"/>
      <dgm:spPr/>
    </dgm:pt>
    <dgm:pt modelId="{E1DEF0D0-9FDD-41A1-B304-217A26E9BC81}" type="pres">
      <dgm:prSet presAssocID="{2C1135FE-D973-43DC-8EAE-7FCFC8E5758C}" presName="childRect" presStyleLbl="bgAcc1" presStyleIdx="0" presStyleCnt="4" custScaleY="118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F4261-E779-4EBF-9113-9982A8B33D58}" type="pres">
      <dgm:prSet presAssocID="{2C1135FE-D973-43DC-8EAE-7FCFC8E5758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114AC-5B1A-46A8-B47D-D507C7821AFB}" type="pres">
      <dgm:prSet presAssocID="{2C1135FE-D973-43DC-8EAE-7FCFC8E5758C}" presName="parentRect" presStyleLbl="alignNode1" presStyleIdx="0" presStyleCnt="4" custLinFactNeighborX="-856" custLinFactNeighborY="1334"/>
      <dgm:spPr/>
      <dgm:t>
        <a:bodyPr/>
        <a:lstStyle/>
        <a:p>
          <a:endParaRPr lang="ru-RU"/>
        </a:p>
      </dgm:t>
    </dgm:pt>
    <dgm:pt modelId="{BADC273F-B3DD-4DC8-8478-1F33575CF97D}" type="pres">
      <dgm:prSet presAssocID="{2C1135FE-D973-43DC-8EAE-7FCFC8E5758C}" presName="adorn" presStyleLbl="fgAccFollow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176612-612D-4D7F-9450-E5C43F9D252B}" type="pres">
      <dgm:prSet presAssocID="{54EEE072-93AB-4E59-93CB-219C437F5AF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BA783A-478A-49E2-83C0-CAF4CE8D70F8}" type="pres">
      <dgm:prSet presAssocID="{417F8D5E-690C-4F3C-A4A4-BAAA4207A798}" presName="compNode" presStyleCnt="0"/>
      <dgm:spPr/>
    </dgm:pt>
    <dgm:pt modelId="{BE68EFD4-41C4-45F1-BDA7-5ED3CBD344CE}" type="pres">
      <dgm:prSet presAssocID="{417F8D5E-690C-4F3C-A4A4-BAAA4207A798}" presName="childRect" presStyleLbl="bgAcc1" presStyleIdx="1" presStyleCnt="4" custScaleY="111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0CFCC-7909-4648-BC0B-C22A301889BA}" type="pres">
      <dgm:prSet presAssocID="{417F8D5E-690C-4F3C-A4A4-BAAA4207A79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A75AB-48FA-40B8-AF60-5CEF135849E2}" type="pres">
      <dgm:prSet presAssocID="{417F8D5E-690C-4F3C-A4A4-BAAA4207A798}" presName="parentRect" presStyleLbl="alignNode1" presStyleIdx="1" presStyleCnt="4" custScaleX="112566"/>
      <dgm:spPr/>
      <dgm:t>
        <a:bodyPr/>
        <a:lstStyle/>
        <a:p>
          <a:endParaRPr lang="ru-RU"/>
        </a:p>
      </dgm:t>
    </dgm:pt>
    <dgm:pt modelId="{35F08EDD-9BF9-4F6E-B59E-806F6AADEAB2}" type="pres">
      <dgm:prSet presAssocID="{417F8D5E-690C-4F3C-A4A4-BAAA4207A798}" presName="adorn" presStyleLbl="fgAccFollow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3B95A5-78F4-426B-8CC4-270524EE465E}" type="pres">
      <dgm:prSet presAssocID="{4B0C5EAB-9C72-4D1F-8279-1CED21148A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62287F2-E21E-4B59-A868-9EDE52191C8C}" type="pres">
      <dgm:prSet presAssocID="{9BDD6F27-C043-4F2A-BA9A-A5ECE2F5EF36}" presName="compNode" presStyleCnt="0"/>
      <dgm:spPr/>
    </dgm:pt>
    <dgm:pt modelId="{6806529C-D9FA-475A-B3F2-1B3ADB9C7D91}" type="pres">
      <dgm:prSet presAssocID="{9BDD6F27-C043-4F2A-BA9A-A5ECE2F5EF36}" presName="childRect" presStyleLbl="bgAcc1" presStyleIdx="2" presStyleCnt="4" custScaleY="106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FDE48-8FD9-450D-9BEB-3C2B5E1067F6}" type="pres">
      <dgm:prSet presAssocID="{9BDD6F27-C043-4F2A-BA9A-A5ECE2F5EF3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D8540-1695-4212-A287-B9CF737B6492}" type="pres">
      <dgm:prSet presAssocID="{9BDD6F27-C043-4F2A-BA9A-A5ECE2F5EF36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CB319B1-31D0-490E-8FC7-9A46B62CA9FF}" type="pres">
      <dgm:prSet presAssocID="{9BDD6F27-C043-4F2A-BA9A-A5ECE2F5EF36}" presName="adorn" presStyleLbl="fgAccFollow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C0A731-591F-4640-916F-1B226CCBFF4F}" type="pres">
      <dgm:prSet presAssocID="{CFE6EB71-7026-4C09-87BB-5D97EA570D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3AF008-EAD9-4121-A518-0AC09345329B}" type="pres">
      <dgm:prSet presAssocID="{D6643144-6C21-48F2-AEC9-032A240A6969}" presName="compNode" presStyleCnt="0"/>
      <dgm:spPr/>
    </dgm:pt>
    <dgm:pt modelId="{408B1F8A-D73D-40D4-89E7-0C35C27EC417}" type="pres">
      <dgm:prSet presAssocID="{D6643144-6C21-48F2-AEC9-032A240A6969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A273F-A8D2-4150-8754-AF81B1C49DD7}" type="pres">
      <dgm:prSet presAssocID="{D6643144-6C21-48F2-AEC9-032A240A696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57A92E-376A-4EA6-A08A-B290F8FDE4AB}" type="pres">
      <dgm:prSet presAssocID="{D6643144-6C21-48F2-AEC9-032A240A6969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7B024A69-9DD3-492D-AD0A-584E96D4F576}" type="pres">
      <dgm:prSet presAssocID="{D6643144-6C21-48F2-AEC9-032A240A6969}" presName="adorn" presStyleLbl="fgAccFollow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D15C495-E825-43E8-954E-215E0E028CAF}" srcId="{417F8D5E-690C-4F3C-A4A4-BAAA4207A798}" destId="{64F9C169-AD53-4A59-B048-1BE612006DF4}" srcOrd="0" destOrd="0" parTransId="{EBFEB350-E52F-43DF-BA32-1034CBE666EB}" sibTransId="{FC6DB578-4407-4A09-B4CA-9F27947ACFF5}"/>
    <dgm:cxn modelId="{4A8BF797-B9A9-4AD2-B236-5E9A28452CB8}" type="presOf" srcId="{64F9C169-AD53-4A59-B048-1BE612006DF4}" destId="{BE68EFD4-41C4-45F1-BDA7-5ED3CBD344CE}" srcOrd="0" destOrd="0" presId="urn:microsoft.com/office/officeart/2005/8/layout/bList2#1"/>
    <dgm:cxn modelId="{8F37DCBE-6443-4B5F-B003-FE85655E260C}" srcId="{2C1135FE-D973-43DC-8EAE-7FCFC8E5758C}" destId="{1CAE80D2-74E5-4A05-8908-1C8DF8D55164}" srcOrd="1" destOrd="0" parTransId="{E2B93076-0517-4CB2-A916-8EDBBAFCF276}" sibTransId="{13378AD6-BA03-4DAC-94C4-9ACCCF214C1C}"/>
    <dgm:cxn modelId="{32A4168C-55F1-4E38-9F1C-FFF8E7EB6B2B}" srcId="{CDB32634-0BB0-4332-97D6-923021E8B1E3}" destId="{417F8D5E-690C-4F3C-A4A4-BAAA4207A798}" srcOrd="1" destOrd="0" parTransId="{573A8239-FB4A-4792-AAED-1641D1D6F132}" sibTransId="{4B0C5EAB-9C72-4D1F-8279-1CED21148A18}"/>
    <dgm:cxn modelId="{8FE8B610-9E44-49D7-8EED-FCD1A55A2DCB}" type="presOf" srcId="{CFE6EB71-7026-4C09-87BB-5D97EA570DF2}" destId="{12C0A731-591F-4640-916F-1B226CCBFF4F}" srcOrd="0" destOrd="0" presId="urn:microsoft.com/office/officeart/2005/8/layout/bList2#1"/>
    <dgm:cxn modelId="{D01D964D-5BA4-4786-9AAF-4D1545C339C8}" srcId="{CDB32634-0BB0-4332-97D6-923021E8B1E3}" destId="{D6643144-6C21-48F2-AEC9-032A240A6969}" srcOrd="3" destOrd="0" parTransId="{6BD90C29-7F21-4B39-962D-9378C03A14B6}" sibTransId="{1861B033-D00C-4A01-8B74-84106EE67AEB}"/>
    <dgm:cxn modelId="{CD614227-C92B-4C8C-AA9D-E050AE972E2A}" type="presOf" srcId="{9BDD6F27-C043-4F2A-BA9A-A5ECE2F5EF36}" destId="{3BBD8540-1695-4212-A287-B9CF737B6492}" srcOrd="1" destOrd="0" presId="urn:microsoft.com/office/officeart/2005/8/layout/bList2#1"/>
    <dgm:cxn modelId="{2FC4BA39-DCFC-4B56-B3D5-E2EC47341AD8}" type="presOf" srcId="{89F14E38-ED69-4F16-AD91-4C880F461337}" destId="{E1DEF0D0-9FDD-41A1-B304-217A26E9BC81}" srcOrd="0" destOrd="2" presId="urn:microsoft.com/office/officeart/2005/8/layout/bList2#1"/>
    <dgm:cxn modelId="{759C3A3C-8C44-4A7E-9796-5CB39FD113E7}" type="presOf" srcId="{D6643144-6C21-48F2-AEC9-032A240A6969}" destId="{FC57A92E-376A-4EA6-A08A-B290F8FDE4AB}" srcOrd="1" destOrd="0" presId="urn:microsoft.com/office/officeart/2005/8/layout/bList2#1"/>
    <dgm:cxn modelId="{76380DB4-DF75-4FA4-92CA-920384E80129}" type="presOf" srcId="{A0859844-5D5F-43D1-A7BE-1C831B1EAF2C}" destId="{408B1F8A-D73D-40D4-89E7-0C35C27EC417}" srcOrd="0" destOrd="0" presId="urn:microsoft.com/office/officeart/2005/8/layout/bList2#1"/>
    <dgm:cxn modelId="{10C760FE-AA3F-43AD-A4EA-7555598B09F3}" type="presOf" srcId="{417F8D5E-690C-4F3C-A4A4-BAAA4207A798}" destId="{2A80CFCC-7909-4648-BC0B-C22A301889BA}" srcOrd="0" destOrd="0" presId="urn:microsoft.com/office/officeart/2005/8/layout/bList2#1"/>
    <dgm:cxn modelId="{22398CE7-003E-486D-BE2A-9D1B25BFE214}" srcId="{2C1135FE-D973-43DC-8EAE-7FCFC8E5758C}" destId="{0896BFDD-0109-49A8-B1E5-772B4753DF27}" srcOrd="5" destOrd="0" parTransId="{E6E3EBEA-F97F-44BE-B5A0-2909E1C3E302}" sibTransId="{0A802B64-6128-4778-9D86-E2B6BD5449D6}"/>
    <dgm:cxn modelId="{795ED9DB-BACD-4230-8DE9-2DD76DBABA66}" type="presOf" srcId="{417F8D5E-690C-4F3C-A4A4-BAAA4207A798}" destId="{A2BA75AB-48FA-40B8-AF60-5CEF135849E2}" srcOrd="1" destOrd="0" presId="urn:microsoft.com/office/officeart/2005/8/layout/bList2#1"/>
    <dgm:cxn modelId="{8DDD294A-BE2B-4CC6-A9DD-6F0664DEB424}" type="presOf" srcId="{C303BE8E-E41B-4F1D-8714-BEFCD3049DE6}" destId="{408B1F8A-D73D-40D4-89E7-0C35C27EC417}" srcOrd="0" destOrd="2" presId="urn:microsoft.com/office/officeart/2005/8/layout/bList2#1"/>
    <dgm:cxn modelId="{01D54F7B-BFDC-4631-A84B-B637E3A7D851}" type="presOf" srcId="{4B0C5EAB-9C72-4D1F-8279-1CED21148A18}" destId="{923B95A5-78F4-426B-8CC4-270524EE465E}" srcOrd="0" destOrd="0" presId="urn:microsoft.com/office/officeart/2005/8/layout/bList2#1"/>
    <dgm:cxn modelId="{7EDCD863-66ED-4F57-A6DA-984A6E6B813E}" type="presOf" srcId="{0896BFDD-0109-49A8-B1E5-772B4753DF27}" destId="{E1DEF0D0-9FDD-41A1-B304-217A26E9BC81}" srcOrd="0" destOrd="5" presId="urn:microsoft.com/office/officeart/2005/8/layout/bList2#1"/>
    <dgm:cxn modelId="{76165413-9D15-488E-B1C4-2FBCF6457C68}" srcId="{2C1135FE-D973-43DC-8EAE-7FCFC8E5758C}" destId="{89F14E38-ED69-4F16-AD91-4C880F461337}" srcOrd="2" destOrd="0" parTransId="{F1D9C076-78E8-446B-AA34-847F65E3AEB4}" sibTransId="{938A36F7-026B-417D-B9D3-D175D34561BC}"/>
    <dgm:cxn modelId="{F6F3BE53-9827-424F-826B-36DCB3340B68}" srcId="{2C1135FE-D973-43DC-8EAE-7FCFC8E5758C}" destId="{6F3239D9-4392-403C-B745-258C771C0D98}" srcOrd="0" destOrd="0" parTransId="{D19EB786-437E-4721-9879-138069F666CA}" sibTransId="{F7864A02-C06B-4A34-8FA0-A13B34762207}"/>
    <dgm:cxn modelId="{CB5EFFE9-E77C-4BA6-8B1C-2CD8D6E68E5B}" type="presOf" srcId="{094DEC74-9AED-4FB3-B42C-15619E9D0EF6}" destId="{E1DEF0D0-9FDD-41A1-B304-217A26E9BC81}" srcOrd="0" destOrd="4" presId="urn:microsoft.com/office/officeart/2005/8/layout/bList2#1"/>
    <dgm:cxn modelId="{AA33301F-3694-48A4-9B6F-BA6D927D7690}" type="presOf" srcId="{B7AEF2E7-2843-467A-9ABB-6CB1C1C81144}" destId="{6806529C-D9FA-475A-B3F2-1B3ADB9C7D91}" srcOrd="0" destOrd="0" presId="urn:microsoft.com/office/officeart/2005/8/layout/bList2#1"/>
    <dgm:cxn modelId="{EDA2AA55-AF7C-4BD5-A17C-A23913D38CE9}" srcId="{CDB32634-0BB0-4332-97D6-923021E8B1E3}" destId="{2C1135FE-D973-43DC-8EAE-7FCFC8E5758C}" srcOrd="0" destOrd="0" parTransId="{768AD49A-78CD-41A1-BC83-2AB614A51D1C}" sibTransId="{54EEE072-93AB-4E59-93CB-219C437F5AFB}"/>
    <dgm:cxn modelId="{6BABFA2A-87DE-4216-8ECE-4B8E3DA5A0BF}" srcId="{2C1135FE-D973-43DC-8EAE-7FCFC8E5758C}" destId="{639281B0-54C5-43EB-8356-37DE0C9D9B9B}" srcOrd="3" destOrd="0" parTransId="{EDDE3912-137E-4374-A24A-98B61B300234}" sibTransId="{6A06AF45-9887-456A-B7F7-06E5B5DA475B}"/>
    <dgm:cxn modelId="{5BDB1827-D2FA-42E7-BE14-AA7CBDEE887C}" type="presOf" srcId="{639281B0-54C5-43EB-8356-37DE0C9D9B9B}" destId="{E1DEF0D0-9FDD-41A1-B304-217A26E9BC81}" srcOrd="0" destOrd="3" presId="urn:microsoft.com/office/officeart/2005/8/layout/bList2#1"/>
    <dgm:cxn modelId="{D8787181-71FC-4761-AFF9-BB28148C311C}" type="presOf" srcId="{CDB32634-0BB0-4332-97D6-923021E8B1E3}" destId="{7F458FC0-1B7A-4086-99B8-6BF44437293E}" srcOrd="0" destOrd="0" presId="urn:microsoft.com/office/officeart/2005/8/layout/bList2#1"/>
    <dgm:cxn modelId="{4495E1BE-EDA5-488F-9F2A-EF4C6AEE8B81}" srcId="{9BDD6F27-C043-4F2A-BA9A-A5ECE2F5EF36}" destId="{B7AEF2E7-2843-467A-9ABB-6CB1C1C81144}" srcOrd="0" destOrd="0" parTransId="{885A3D67-8F11-4A88-8122-56F5A424207B}" sibTransId="{26EAA16D-FF1A-479B-B35D-FD04EC879F6F}"/>
    <dgm:cxn modelId="{0EE7E6A3-95AF-4D9F-94AB-F6B89BFDDD43}" type="presOf" srcId="{2C1135FE-D973-43DC-8EAE-7FCFC8E5758C}" destId="{B06F4261-E779-4EBF-9113-9982A8B33D58}" srcOrd="0" destOrd="0" presId="urn:microsoft.com/office/officeart/2005/8/layout/bList2#1"/>
    <dgm:cxn modelId="{E79A2171-15E3-4FB6-B5DA-F8B094CEF7AD}" srcId="{2C1135FE-D973-43DC-8EAE-7FCFC8E5758C}" destId="{094DEC74-9AED-4FB3-B42C-15619E9D0EF6}" srcOrd="4" destOrd="0" parTransId="{8C3F425E-0496-4760-A076-3D075BF69D1E}" sibTransId="{2AFF5803-3737-45A7-83A4-5886D162157E}"/>
    <dgm:cxn modelId="{FED0C28F-DA57-4496-A7BB-501906D5D6A6}" type="presOf" srcId="{1CAE80D2-74E5-4A05-8908-1C8DF8D55164}" destId="{E1DEF0D0-9FDD-41A1-B304-217A26E9BC81}" srcOrd="0" destOrd="1" presId="urn:microsoft.com/office/officeart/2005/8/layout/bList2#1"/>
    <dgm:cxn modelId="{F28F0811-73C3-447F-82FA-07EA56FAD8E0}" srcId="{CDB32634-0BB0-4332-97D6-923021E8B1E3}" destId="{9BDD6F27-C043-4F2A-BA9A-A5ECE2F5EF36}" srcOrd="2" destOrd="0" parTransId="{1416A7E2-6A66-4474-A372-D6D81BE36883}" sibTransId="{CFE6EB71-7026-4C09-87BB-5D97EA570DF2}"/>
    <dgm:cxn modelId="{B6008838-FF79-4ECD-BA45-5A2DF630E743}" srcId="{D6643144-6C21-48F2-AEC9-032A240A6969}" destId="{B601ABA2-1066-4EEF-AF8C-3009488B8AC3}" srcOrd="1" destOrd="0" parTransId="{C69A72E2-82F3-4AE8-9365-C40C26A46FEB}" sibTransId="{CC6403A2-31FB-4123-8AF1-EC9E6BB321A6}"/>
    <dgm:cxn modelId="{E7380228-1FEB-4D30-8E3F-7A3764FBF176}" type="presOf" srcId="{B601ABA2-1066-4EEF-AF8C-3009488B8AC3}" destId="{408B1F8A-D73D-40D4-89E7-0C35C27EC417}" srcOrd="0" destOrd="1" presId="urn:microsoft.com/office/officeart/2005/8/layout/bList2#1"/>
    <dgm:cxn modelId="{4BADF39A-0E51-48CB-9B2F-F1E60CEE6945}" type="presOf" srcId="{54EEE072-93AB-4E59-93CB-219C437F5AFB}" destId="{8F176612-612D-4D7F-9450-E5C43F9D252B}" srcOrd="0" destOrd="0" presId="urn:microsoft.com/office/officeart/2005/8/layout/bList2#1"/>
    <dgm:cxn modelId="{3145AE73-E43A-4A85-A2EF-85B879366B69}" type="presOf" srcId="{2C1135FE-D973-43DC-8EAE-7FCFC8E5758C}" destId="{4E1114AC-5B1A-46A8-B47D-D507C7821AFB}" srcOrd="1" destOrd="0" presId="urn:microsoft.com/office/officeart/2005/8/layout/bList2#1"/>
    <dgm:cxn modelId="{AE7DA190-BF74-4D6D-BF64-14B7D5C1C7EC}" type="presOf" srcId="{6F3239D9-4392-403C-B745-258C771C0D98}" destId="{E1DEF0D0-9FDD-41A1-B304-217A26E9BC81}" srcOrd="0" destOrd="0" presId="urn:microsoft.com/office/officeart/2005/8/layout/bList2#1"/>
    <dgm:cxn modelId="{15C2ED93-101D-4553-8A4D-109198273283}" type="presOf" srcId="{D6643144-6C21-48F2-AEC9-032A240A6969}" destId="{D1FA273F-A8D2-4150-8754-AF81B1C49DD7}" srcOrd="0" destOrd="0" presId="urn:microsoft.com/office/officeart/2005/8/layout/bList2#1"/>
    <dgm:cxn modelId="{78006F79-3FE6-4A1B-80B1-188DA1FDAC06}" srcId="{D6643144-6C21-48F2-AEC9-032A240A6969}" destId="{A0859844-5D5F-43D1-A7BE-1C831B1EAF2C}" srcOrd="0" destOrd="0" parTransId="{B77D9640-844F-45D1-A7E6-A69046B6F17A}" sibTransId="{A05B6CEF-19F2-494A-BD1E-2710015CDDB1}"/>
    <dgm:cxn modelId="{CD908BE7-E3DB-46A4-BBA7-96ED4B331303}" type="presOf" srcId="{9BDD6F27-C043-4F2A-BA9A-A5ECE2F5EF36}" destId="{850FDE48-8FD9-450D-9BEB-3C2B5E1067F6}" srcOrd="0" destOrd="0" presId="urn:microsoft.com/office/officeart/2005/8/layout/bList2#1"/>
    <dgm:cxn modelId="{797ABF16-BDF8-4AAE-88E1-B8CBFB19B8D3}" srcId="{D6643144-6C21-48F2-AEC9-032A240A6969}" destId="{C303BE8E-E41B-4F1D-8714-BEFCD3049DE6}" srcOrd="2" destOrd="0" parTransId="{B823BA37-0169-41EA-9A6E-95CF997C8E58}" sibTransId="{F5FDCFCA-01A9-47E7-B0D0-B0A62834ABAD}"/>
    <dgm:cxn modelId="{7B829637-EF93-4210-A9B3-B3DE9BE38DFA}" type="presParOf" srcId="{7F458FC0-1B7A-4086-99B8-6BF44437293E}" destId="{99248B6E-8407-4C83-8F4A-E7309D662770}" srcOrd="0" destOrd="0" presId="urn:microsoft.com/office/officeart/2005/8/layout/bList2#1"/>
    <dgm:cxn modelId="{4476A105-E9AB-40BA-9D63-A8654B10EFFE}" type="presParOf" srcId="{99248B6E-8407-4C83-8F4A-E7309D662770}" destId="{E1DEF0D0-9FDD-41A1-B304-217A26E9BC81}" srcOrd="0" destOrd="0" presId="urn:microsoft.com/office/officeart/2005/8/layout/bList2#1"/>
    <dgm:cxn modelId="{1709CD06-6B6C-4D18-8C5B-1CE57033BA9C}" type="presParOf" srcId="{99248B6E-8407-4C83-8F4A-E7309D662770}" destId="{B06F4261-E779-4EBF-9113-9982A8B33D58}" srcOrd="1" destOrd="0" presId="urn:microsoft.com/office/officeart/2005/8/layout/bList2#1"/>
    <dgm:cxn modelId="{60292625-4FCF-4459-A016-D973B1D5F94B}" type="presParOf" srcId="{99248B6E-8407-4C83-8F4A-E7309D662770}" destId="{4E1114AC-5B1A-46A8-B47D-D507C7821AFB}" srcOrd="2" destOrd="0" presId="urn:microsoft.com/office/officeart/2005/8/layout/bList2#1"/>
    <dgm:cxn modelId="{8315B95B-A234-45BA-A1C7-851C11E83ABE}" type="presParOf" srcId="{99248B6E-8407-4C83-8F4A-E7309D662770}" destId="{BADC273F-B3DD-4DC8-8478-1F33575CF97D}" srcOrd="3" destOrd="0" presId="urn:microsoft.com/office/officeart/2005/8/layout/bList2#1"/>
    <dgm:cxn modelId="{F5A0F44A-CDEA-4C49-8FAB-3BFCC1716E16}" type="presParOf" srcId="{7F458FC0-1B7A-4086-99B8-6BF44437293E}" destId="{8F176612-612D-4D7F-9450-E5C43F9D252B}" srcOrd="1" destOrd="0" presId="urn:microsoft.com/office/officeart/2005/8/layout/bList2#1"/>
    <dgm:cxn modelId="{0E092189-F6E3-4691-97D4-1BEEACBECA35}" type="presParOf" srcId="{7F458FC0-1B7A-4086-99B8-6BF44437293E}" destId="{FABA783A-478A-49E2-83C0-CAF4CE8D70F8}" srcOrd="2" destOrd="0" presId="urn:microsoft.com/office/officeart/2005/8/layout/bList2#1"/>
    <dgm:cxn modelId="{3EFF2A61-427F-4687-9A98-4FD31304CA9A}" type="presParOf" srcId="{FABA783A-478A-49E2-83C0-CAF4CE8D70F8}" destId="{BE68EFD4-41C4-45F1-BDA7-5ED3CBD344CE}" srcOrd="0" destOrd="0" presId="urn:microsoft.com/office/officeart/2005/8/layout/bList2#1"/>
    <dgm:cxn modelId="{710FBFF9-CE36-4D46-A294-84FC975EA26B}" type="presParOf" srcId="{FABA783A-478A-49E2-83C0-CAF4CE8D70F8}" destId="{2A80CFCC-7909-4648-BC0B-C22A301889BA}" srcOrd="1" destOrd="0" presId="urn:microsoft.com/office/officeart/2005/8/layout/bList2#1"/>
    <dgm:cxn modelId="{B427378E-3656-4AD7-8B69-4358CDC9B90C}" type="presParOf" srcId="{FABA783A-478A-49E2-83C0-CAF4CE8D70F8}" destId="{A2BA75AB-48FA-40B8-AF60-5CEF135849E2}" srcOrd="2" destOrd="0" presId="urn:microsoft.com/office/officeart/2005/8/layout/bList2#1"/>
    <dgm:cxn modelId="{9E10A2C7-44F2-4152-8A04-9BA0AB29711B}" type="presParOf" srcId="{FABA783A-478A-49E2-83C0-CAF4CE8D70F8}" destId="{35F08EDD-9BF9-4F6E-B59E-806F6AADEAB2}" srcOrd="3" destOrd="0" presId="urn:microsoft.com/office/officeart/2005/8/layout/bList2#1"/>
    <dgm:cxn modelId="{F83B42EE-3090-42E3-978C-7852D85A2486}" type="presParOf" srcId="{7F458FC0-1B7A-4086-99B8-6BF44437293E}" destId="{923B95A5-78F4-426B-8CC4-270524EE465E}" srcOrd="3" destOrd="0" presId="urn:microsoft.com/office/officeart/2005/8/layout/bList2#1"/>
    <dgm:cxn modelId="{5865AB44-1AA5-4B7F-BBAD-4306EF0CF563}" type="presParOf" srcId="{7F458FC0-1B7A-4086-99B8-6BF44437293E}" destId="{062287F2-E21E-4B59-A868-9EDE52191C8C}" srcOrd="4" destOrd="0" presId="urn:microsoft.com/office/officeart/2005/8/layout/bList2#1"/>
    <dgm:cxn modelId="{0DC1B4F6-A9A1-475F-89E9-2A406A02A46C}" type="presParOf" srcId="{062287F2-E21E-4B59-A868-9EDE52191C8C}" destId="{6806529C-D9FA-475A-B3F2-1B3ADB9C7D91}" srcOrd="0" destOrd="0" presId="urn:microsoft.com/office/officeart/2005/8/layout/bList2#1"/>
    <dgm:cxn modelId="{0C420E67-1A22-4FFA-AF0F-D241E2014F20}" type="presParOf" srcId="{062287F2-E21E-4B59-A868-9EDE52191C8C}" destId="{850FDE48-8FD9-450D-9BEB-3C2B5E1067F6}" srcOrd="1" destOrd="0" presId="urn:microsoft.com/office/officeart/2005/8/layout/bList2#1"/>
    <dgm:cxn modelId="{BDE4E833-3111-417B-AFEB-AF3EFA580419}" type="presParOf" srcId="{062287F2-E21E-4B59-A868-9EDE52191C8C}" destId="{3BBD8540-1695-4212-A287-B9CF737B6492}" srcOrd="2" destOrd="0" presId="urn:microsoft.com/office/officeart/2005/8/layout/bList2#1"/>
    <dgm:cxn modelId="{27CC1393-ECEE-4B40-AF9E-40C35001E0DF}" type="presParOf" srcId="{062287F2-E21E-4B59-A868-9EDE52191C8C}" destId="{5CB319B1-31D0-490E-8FC7-9A46B62CA9FF}" srcOrd="3" destOrd="0" presId="urn:microsoft.com/office/officeart/2005/8/layout/bList2#1"/>
    <dgm:cxn modelId="{D05709AE-97CA-4A34-BA63-B3F214D62544}" type="presParOf" srcId="{7F458FC0-1B7A-4086-99B8-6BF44437293E}" destId="{12C0A731-591F-4640-916F-1B226CCBFF4F}" srcOrd="5" destOrd="0" presId="urn:microsoft.com/office/officeart/2005/8/layout/bList2#1"/>
    <dgm:cxn modelId="{AB874A5D-342F-437E-A931-1F4D80F217D7}" type="presParOf" srcId="{7F458FC0-1B7A-4086-99B8-6BF44437293E}" destId="{2B3AF008-EAD9-4121-A518-0AC09345329B}" srcOrd="6" destOrd="0" presId="urn:microsoft.com/office/officeart/2005/8/layout/bList2#1"/>
    <dgm:cxn modelId="{9752D134-16A8-4040-AD8A-C8E79F6B73F9}" type="presParOf" srcId="{2B3AF008-EAD9-4121-A518-0AC09345329B}" destId="{408B1F8A-D73D-40D4-89E7-0C35C27EC417}" srcOrd="0" destOrd="0" presId="urn:microsoft.com/office/officeart/2005/8/layout/bList2#1"/>
    <dgm:cxn modelId="{58B76DAF-12A3-474B-830A-30B7CA6290B3}" type="presParOf" srcId="{2B3AF008-EAD9-4121-A518-0AC09345329B}" destId="{D1FA273F-A8D2-4150-8754-AF81B1C49DD7}" srcOrd="1" destOrd="0" presId="urn:microsoft.com/office/officeart/2005/8/layout/bList2#1"/>
    <dgm:cxn modelId="{38208FA2-CAFD-45F2-9C7F-D08F4F8D6424}" type="presParOf" srcId="{2B3AF008-EAD9-4121-A518-0AC09345329B}" destId="{FC57A92E-376A-4EA6-A08A-B290F8FDE4AB}" srcOrd="2" destOrd="0" presId="urn:microsoft.com/office/officeart/2005/8/layout/bList2#1"/>
    <dgm:cxn modelId="{259D1E9E-47B1-4353-AC44-E2AAEA978A38}" type="presParOf" srcId="{2B3AF008-EAD9-4121-A518-0AC09345329B}" destId="{7B024A69-9DD3-492D-AD0A-584E96D4F57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C8E03-F1C7-4F17-AFD9-38BD84873195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BD783-7CCB-430B-B30B-99B5A42A49A9}">
      <dsp:nvSpPr>
        <dsp:cNvPr id="0" name=""/>
        <dsp:cNvSpPr/>
      </dsp:nvSpPr>
      <dsp:spPr>
        <a:xfrm>
          <a:off x="243839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EFB5D-2197-40AB-B8E4-1B3A73F02C80}">
      <dsp:nvSpPr>
        <dsp:cNvPr id="0" name=""/>
        <dsp:cNvSpPr/>
      </dsp:nvSpPr>
      <dsp:spPr>
        <a:xfrm rot="10800000">
          <a:off x="24383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База данных и знаний тематики исследовательской деятельности в форме иерархического дерева подзадач кластеров исследовательских заданий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(B1, B2, B3, B4) </a:t>
          </a:r>
          <a:endParaRPr lang="ru-RU" sz="1600" b="1" kern="1200" dirty="0">
            <a:solidFill>
              <a:schemeClr val="tx1"/>
            </a:solidFill>
          </a:endParaRPr>
        </a:p>
      </dsp:txBody>
      <dsp:txXfrm rot="10800000">
        <a:off x="317266" y="2438400"/>
        <a:ext cx="2240746" cy="2906839"/>
      </dsp:txXfrm>
    </dsp:sp>
    <dsp:sp modelId="{2C4DC0D1-3CC8-4CC9-8660-DD4FA5324E51}">
      <dsp:nvSpPr>
        <dsp:cNvPr id="0" name=""/>
        <dsp:cNvSpPr/>
      </dsp:nvSpPr>
      <dsp:spPr>
        <a:xfrm>
          <a:off x="2870200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AEAEC-0D0B-4C23-B38F-27DF8119DA08}">
      <dsp:nvSpPr>
        <dsp:cNvPr id="0" name=""/>
        <dsp:cNvSpPr/>
      </dsp:nvSpPr>
      <dsp:spPr>
        <a:xfrm rot="10800000">
          <a:off x="2870200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Инструкции и правила освоения исследовательской деятельности, детализированные по уровням роста научного потенциала школьника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(</a:t>
          </a:r>
          <a:r>
            <a:rPr lang="en-US" sz="1600" b="1" kern="1200" dirty="0" err="1" smtClean="0">
              <a:solidFill>
                <a:schemeClr val="tx1"/>
              </a:solidFill>
            </a:rPr>
            <a:t>Ij</a:t>
          </a:r>
          <a:r>
            <a:rPr lang="ru-RU" sz="1600" b="1" kern="1200" dirty="0" smtClean="0">
              <a:solidFill>
                <a:schemeClr val="tx1"/>
              </a:solidFill>
            </a:rPr>
            <a:t>) </a:t>
          </a:r>
          <a:endParaRPr lang="ru-RU" sz="1600" b="1" kern="1200" dirty="0">
            <a:solidFill>
              <a:schemeClr val="tx1"/>
            </a:solidFill>
          </a:endParaRPr>
        </a:p>
      </dsp:txBody>
      <dsp:txXfrm rot="10800000">
        <a:off x="2943627" y="2438400"/>
        <a:ext cx="2240746" cy="2906839"/>
      </dsp:txXfrm>
    </dsp:sp>
    <dsp:sp modelId="{522FA4FE-599B-44AA-B2E7-48C5BE515763}">
      <dsp:nvSpPr>
        <dsp:cNvPr id="0" name=""/>
        <dsp:cNvSpPr/>
      </dsp:nvSpPr>
      <dsp:spPr>
        <a:xfrm>
          <a:off x="5496559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8767C-923F-4821-B376-3D8F65004BB9}">
      <dsp:nvSpPr>
        <dsp:cNvPr id="0" name=""/>
        <dsp:cNvSpPr/>
      </dsp:nvSpPr>
      <dsp:spPr>
        <a:xfrm rot="10800000">
          <a:off x="549655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База данных и знаний блока информационного сопровождения (ссылки, научные статьи и книги, библиографический список, презентации, видеоролики и т.п.) проектов, распределенные по тематикам исследований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(</a:t>
          </a:r>
          <a:r>
            <a:rPr lang="en-US" sz="1400" b="1" kern="1200" dirty="0" err="1" smtClean="0">
              <a:solidFill>
                <a:schemeClr val="tx1"/>
              </a:solidFill>
            </a:rPr>
            <a:t>Sj</a:t>
          </a:r>
          <a:r>
            <a:rPr lang="en-US" sz="1400" b="1" kern="1200" dirty="0" smtClean="0">
              <a:solidFill>
                <a:schemeClr val="tx1"/>
              </a:solidFill>
            </a:rPr>
            <a:t>)</a:t>
          </a:r>
          <a:endParaRPr lang="ru-RU" sz="1400" b="1" kern="1200" dirty="0">
            <a:solidFill>
              <a:schemeClr val="tx1"/>
            </a:solidFill>
          </a:endParaRPr>
        </a:p>
      </dsp:txBody>
      <dsp:txXfrm rot="10800000">
        <a:off x="5569986" y="2438400"/>
        <a:ext cx="2240746" cy="29068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708F1-C584-497E-B3EF-D41C7744876F}">
      <dsp:nvSpPr>
        <dsp:cNvPr id="0" name=""/>
        <dsp:cNvSpPr/>
      </dsp:nvSpPr>
      <dsp:spPr>
        <a:xfrm>
          <a:off x="1768035" y="134419"/>
          <a:ext cx="3064505" cy="3064505"/>
        </a:xfrm>
        <a:prstGeom prst="ellipse">
          <a:avLst/>
        </a:prstGeom>
        <a:solidFill>
          <a:srgbClr val="9933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3500000">
            <a:srgbClr val="CC00CC">
              <a:alpha val="50000"/>
            </a:srgbClr>
          </a:innerShdw>
        </a:effectLst>
        <a:scene3d>
          <a:camera prst="orthographicFront"/>
          <a:lightRig rig="threePt" dir="t"/>
        </a:scene3d>
        <a:sp3d extrusionH="127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FFFF00"/>
              </a:solidFill>
            </a:rPr>
            <a:t>личностно-адаптационная</a:t>
          </a:r>
          <a:endParaRPr lang="ru-RU" sz="2400" b="1" i="0" kern="1200" dirty="0">
            <a:solidFill>
              <a:srgbClr val="FFFF00"/>
            </a:solidFill>
          </a:endParaRPr>
        </a:p>
      </dsp:txBody>
      <dsp:txXfrm>
        <a:off x="2176636" y="670707"/>
        <a:ext cx="2247304" cy="1379027"/>
      </dsp:txXfrm>
    </dsp:sp>
    <dsp:sp modelId="{79D28E38-58D6-42F7-808E-EE64E772AD1A}">
      <dsp:nvSpPr>
        <dsp:cNvPr id="0" name=""/>
        <dsp:cNvSpPr/>
      </dsp:nvSpPr>
      <dsp:spPr>
        <a:xfrm>
          <a:off x="2825821" y="2211541"/>
          <a:ext cx="3434452" cy="30645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CC00CC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rgbClr val="FFFF00"/>
              </a:solidFill>
            </a:rPr>
            <a:t>педагогического сопровождения и поддержки экспертных систем</a:t>
          </a:r>
          <a:endParaRPr lang="ru-RU" sz="2300" b="1" i="0" kern="1200" dirty="0">
            <a:solidFill>
              <a:srgbClr val="FFFF00"/>
            </a:solidFill>
          </a:endParaRPr>
        </a:p>
      </dsp:txBody>
      <dsp:txXfrm>
        <a:off x="3876191" y="3003205"/>
        <a:ext cx="2060671" cy="1685478"/>
      </dsp:txXfrm>
    </dsp:sp>
    <dsp:sp modelId="{AE373C43-DFB4-44D4-B19F-225F8050E8FB}">
      <dsp:nvSpPr>
        <dsp:cNvPr id="0" name=""/>
        <dsp:cNvSpPr/>
      </dsp:nvSpPr>
      <dsp:spPr>
        <a:xfrm>
          <a:off x="528831" y="2211541"/>
          <a:ext cx="3303965" cy="30645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CC00CC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FFFF00"/>
              </a:solidFill>
            </a:rPr>
            <a:t>архитектуры, параметров и функционала нейронной сети</a:t>
          </a:r>
          <a:endParaRPr lang="ru-RU" sz="2400" b="1" i="0" kern="1200" dirty="0">
            <a:solidFill>
              <a:srgbClr val="FFFF00"/>
            </a:solidFill>
          </a:endParaRPr>
        </a:p>
      </dsp:txBody>
      <dsp:txXfrm>
        <a:off x="839954" y="3003205"/>
        <a:ext cx="1982379" cy="16854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1175E-429B-4358-8A89-57A73BDAF84A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" y="514254"/>
        <a:ext cx="1023201" cy="438516"/>
      </dsp:txXfrm>
    </dsp:sp>
    <dsp:sp modelId="{1B731DC6-760E-4970-9CF5-9F515F5BE38A}">
      <dsp:nvSpPr>
        <dsp:cNvPr id="0" name=""/>
        <dsp:cNvSpPr/>
      </dsp:nvSpPr>
      <dsp:spPr>
        <a:xfrm rot="5400000">
          <a:off x="5424468" y="-4401266"/>
          <a:ext cx="950116" cy="97526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Использование гибридной парадигмы при проектировании интеллектуальных систем сопровождения исследовательской деятельности позволило минимизировать риски ошибок трассировки индивидуальных траекторий; предлагаемая архитектура и системотехнический подход позволили повысить эффективность применения решений на основе искусственного интеллекта</a:t>
          </a:r>
          <a:endParaRPr lang="ru-RU" sz="1400" b="1" kern="1200" dirty="0"/>
        </a:p>
      </dsp:txBody>
      <dsp:txXfrm rot="-5400000">
        <a:off x="1023202" y="46381"/>
        <a:ext cx="9706269" cy="857354"/>
      </dsp:txXfrm>
    </dsp:sp>
    <dsp:sp modelId="{1AC9CD41-7830-4583-B72A-B2298421BF8D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" y="1831468"/>
        <a:ext cx="1023201" cy="438516"/>
      </dsp:txXfrm>
    </dsp:sp>
    <dsp:sp modelId="{AF37D65C-6A5A-4325-90C4-CAE2D125F3CE}">
      <dsp:nvSpPr>
        <dsp:cNvPr id="0" name=""/>
        <dsp:cNvSpPr/>
      </dsp:nvSpPr>
      <dsp:spPr>
        <a:xfrm rot="5400000">
          <a:off x="5424468" y="-3081399"/>
          <a:ext cx="950116" cy="97526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Интеллектуальная система ориентирована на эффективное развитие личности обучаемого</a:t>
          </a:r>
          <a:endParaRPr lang="ru-RU" sz="1800" b="1" kern="1200" dirty="0"/>
        </a:p>
      </dsp:txBody>
      <dsp:txXfrm rot="-5400000">
        <a:off x="1023202" y="1366248"/>
        <a:ext cx="9706269" cy="857354"/>
      </dsp:txXfrm>
    </dsp:sp>
    <dsp:sp modelId="{BDDEDE8B-F114-403F-846D-89639881F499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Разработанная гибридная </a:t>
          </a:r>
          <a:endParaRPr lang="ru-RU" sz="1200" kern="1200" dirty="0"/>
        </a:p>
      </dsp:txBody>
      <dsp:txXfrm rot="-5400000">
        <a:off x="2" y="3148682"/>
        <a:ext cx="1023201" cy="438516"/>
      </dsp:txXfrm>
    </dsp:sp>
    <dsp:sp modelId="{775ACEC2-021B-4A03-9DBF-92802F98AB24}">
      <dsp:nvSpPr>
        <dsp:cNvPr id="0" name=""/>
        <dsp:cNvSpPr/>
      </dsp:nvSpPr>
      <dsp:spPr>
        <a:xfrm rot="5400000">
          <a:off x="5424468" y="-1772897"/>
          <a:ext cx="950116" cy="97526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Разработанная гибридная НС позволяет выполнять обучение как на основе формальной модели, так и   с использованием экспертных данных , полученных посредством управления проектно-исследовательской деятельности старшеклассников. Разработанное ПО   реализует пример графического интерфейса пользователя для взаимодействия в  интерактивной триаде «педагог – компьютер – обучающийся» </a:t>
          </a:r>
          <a:endParaRPr lang="ru-RU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1023202" y="2674750"/>
        <a:ext cx="9706269" cy="857354"/>
      </dsp:txXfrm>
    </dsp:sp>
    <dsp:sp modelId="{8259C085-8C1E-4B38-8385-1F8BA63F9A75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2" y="4465896"/>
        <a:ext cx="1023201" cy="438516"/>
      </dsp:txXfrm>
    </dsp:sp>
    <dsp:sp modelId="{83FBF355-4C5E-41D9-BF5A-08F8424B0A8F}">
      <dsp:nvSpPr>
        <dsp:cNvPr id="0" name=""/>
        <dsp:cNvSpPr/>
      </dsp:nvSpPr>
      <dsp:spPr>
        <a:xfrm rot="5400000">
          <a:off x="5424468" y="-446970"/>
          <a:ext cx="950116" cy="97526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В качестве обобщенных конструктов сложного знания</a:t>
          </a:r>
          <a:r>
            <a:rPr lang="ru-RU" sz="1400" b="1" i="1" kern="1200" dirty="0" smtClean="0"/>
            <a:t> </a:t>
          </a:r>
          <a:r>
            <a:rPr lang="ru-RU" sz="1400" b="1" kern="1200" dirty="0" smtClean="0"/>
            <a:t>для организации  исследовательской деятельностью школьников предлагаются «зоны современных достижений в науке» ( нечеткие множества, элементы фрактальной геометрии, комплексные числа, случайные величины и процессы и т.п.) </a:t>
          </a:r>
          <a:endParaRPr lang="ru-RU" sz="1400" b="1" kern="1200" dirty="0"/>
        </a:p>
      </dsp:txBody>
      <dsp:txXfrm rot="-5400000">
        <a:off x="1023202" y="4000677"/>
        <a:ext cx="9706269" cy="857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E344C-0F19-4383-9131-BAFB18136B97}">
      <dsp:nvSpPr>
        <dsp:cNvPr id="0" name=""/>
        <dsp:cNvSpPr/>
      </dsp:nvSpPr>
      <dsp:spPr>
        <a:xfrm>
          <a:off x="850" y="13021"/>
          <a:ext cx="3316634" cy="1989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i="0" kern="1200" dirty="0" smtClean="0">
              <a:solidFill>
                <a:srgbClr val="C00000"/>
              </a:solidFill>
            </a:rPr>
            <a:t>Global Education Innovation Initiative</a:t>
          </a:r>
          <a:endParaRPr lang="ru-RU" sz="3100" b="1" i="0" kern="1200" dirty="0">
            <a:solidFill>
              <a:srgbClr val="C00000"/>
            </a:solidFill>
          </a:endParaRPr>
        </a:p>
      </dsp:txBody>
      <dsp:txXfrm>
        <a:off x="850" y="13021"/>
        <a:ext cx="3316634" cy="1989980"/>
      </dsp:txXfrm>
    </dsp:sp>
    <dsp:sp modelId="{AB445467-5A2B-437B-8187-E9BC49CDF859}">
      <dsp:nvSpPr>
        <dsp:cNvPr id="0" name=""/>
        <dsp:cNvSpPr/>
      </dsp:nvSpPr>
      <dsp:spPr>
        <a:xfrm>
          <a:off x="3648684" y="28145"/>
          <a:ext cx="3316634" cy="1989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0" kern="1200" dirty="0" err="1" smtClean="0">
              <a:solidFill>
                <a:srgbClr val="C00000"/>
              </a:solidFill>
            </a:rPr>
            <a:t>World</a:t>
          </a:r>
          <a:r>
            <a:rPr lang="ru-RU" sz="3100" b="1" i="0" kern="1200" dirty="0" smtClean="0">
              <a:solidFill>
                <a:srgbClr val="C00000"/>
              </a:solidFill>
            </a:rPr>
            <a:t> </a:t>
          </a:r>
          <a:r>
            <a:rPr lang="ru-RU" sz="3100" b="1" i="0" kern="1200" dirty="0" err="1" smtClean="0">
              <a:solidFill>
                <a:srgbClr val="C00000"/>
              </a:solidFill>
            </a:rPr>
            <a:t>Bank</a:t>
          </a:r>
          <a:r>
            <a:rPr lang="ru-RU" sz="3100" b="1" i="0" kern="1200" dirty="0" smtClean="0">
              <a:solidFill>
                <a:srgbClr val="C00000"/>
              </a:solidFill>
            </a:rPr>
            <a:t> </a:t>
          </a:r>
          <a:r>
            <a:rPr lang="ru-RU" sz="3100" b="1" i="0" kern="1200" dirty="0" err="1" smtClean="0">
              <a:solidFill>
                <a:srgbClr val="C00000"/>
              </a:solidFill>
            </a:rPr>
            <a:t>Group</a:t>
          </a:r>
          <a:endParaRPr lang="ru-RU" sz="3100" b="1" i="0" kern="1200" dirty="0">
            <a:solidFill>
              <a:srgbClr val="C00000"/>
            </a:solidFill>
          </a:endParaRPr>
        </a:p>
      </dsp:txBody>
      <dsp:txXfrm>
        <a:off x="3648684" y="28145"/>
        <a:ext cx="3316634" cy="1989980"/>
      </dsp:txXfrm>
    </dsp:sp>
    <dsp:sp modelId="{FF6F302E-FCAE-4E20-85B7-25DCE5EFBA30}">
      <dsp:nvSpPr>
        <dsp:cNvPr id="0" name=""/>
        <dsp:cNvSpPr/>
      </dsp:nvSpPr>
      <dsp:spPr>
        <a:xfrm>
          <a:off x="850" y="2334665"/>
          <a:ext cx="3316634" cy="1989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0" kern="1200" dirty="0" err="1" smtClean="0">
              <a:solidFill>
                <a:srgbClr val="C00000"/>
              </a:solidFill>
            </a:rPr>
            <a:t>The</a:t>
          </a:r>
          <a:r>
            <a:rPr lang="ru-RU" sz="3100" b="1" i="0" kern="1200" dirty="0" smtClean="0">
              <a:solidFill>
                <a:srgbClr val="C00000"/>
              </a:solidFill>
            </a:rPr>
            <a:t> </a:t>
          </a:r>
          <a:r>
            <a:rPr lang="ru-RU" sz="3100" b="1" i="0" kern="1200" dirty="0" err="1" smtClean="0">
              <a:solidFill>
                <a:srgbClr val="C00000"/>
              </a:solidFill>
            </a:rPr>
            <a:t>Organisation</a:t>
          </a:r>
          <a:r>
            <a:rPr lang="ru-RU" sz="3100" b="1" i="0" kern="1200" dirty="0" smtClean="0">
              <a:solidFill>
                <a:srgbClr val="C00000"/>
              </a:solidFill>
            </a:rPr>
            <a:t> </a:t>
          </a:r>
          <a:r>
            <a:rPr lang="ru-RU" sz="3100" b="1" i="0" kern="1200" dirty="0" err="1" smtClean="0">
              <a:solidFill>
                <a:srgbClr val="C00000"/>
              </a:solidFill>
            </a:rPr>
            <a:t>for</a:t>
          </a:r>
          <a:r>
            <a:rPr lang="ru-RU" sz="3100" b="1" i="0" kern="1200" dirty="0" smtClean="0">
              <a:solidFill>
                <a:srgbClr val="C00000"/>
              </a:solidFill>
            </a:rPr>
            <a:t> </a:t>
          </a:r>
          <a:r>
            <a:rPr lang="ru-RU" sz="3100" b="1" i="0" kern="1200" dirty="0" err="1" smtClean="0">
              <a:solidFill>
                <a:srgbClr val="C00000"/>
              </a:solidFill>
            </a:rPr>
            <a:t>Economic</a:t>
          </a:r>
          <a:r>
            <a:rPr lang="ru-RU" sz="3100" b="1" i="0" kern="1200" dirty="0" smtClean="0">
              <a:solidFill>
                <a:srgbClr val="C00000"/>
              </a:solidFill>
            </a:rPr>
            <a:t> </a:t>
          </a:r>
          <a:r>
            <a:rPr lang="ru-RU" sz="3100" b="1" i="0" kern="1200" dirty="0" err="1" smtClean="0">
              <a:solidFill>
                <a:srgbClr val="C00000"/>
              </a:solidFill>
            </a:rPr>
            <a:t>Cooperation</a:t>
          </a:r>
          <a:r>
            <a:rPr lang="ru-RU" sz="3100" b="1" i="0" kern="1200" dirty="0" smtClean="0">
              <a:solidFill>
                <a:srgbClr val="C00000"/>
              </a:solidFill>
            </a:rPr>
            <a:t> and </a:t>
          </a:r>
          <a:r>
            <a:rPr lang="ru-RU" sz="3100" b="1" i="0" kern="1200" dirty="0" err="1" smtClean="0">
              <a:solidFill>
                <a:srgbClr val="C00000"/>
              </a:solidFill>
            </a:rPr>
            <a:t>Development</a:t>
          </a:r>
          <a:endParaRPr lang="ru-RU" sz="3100" b="1" i="0" kern="1200" dirty="0">
            <a:solidFill>
              <a:srgbClr val="C00000"/>
            </a:solidFill>
          </a:endParaRPr>
        </a:p>
      </dsp:txBody>
      <dsp:txXfrm>
        <a:off x="850" y="2334665"/>
        <a:ext cx="3316634" cy="1989980"/>
      </dsp:txXfrm>
    </dsp:sp>
    <dsp:sp modelId="{C74D88E9-A64A-4B28-B1EB-1F5CD70BA38B}">
      <dsp:nvSpPr>
        <dsp:cNvPr id="0" name=""/>
        <dsp:cNvSpPr/>
      </dsp:nvSpPr>
      <dsp:spPr>
        <a:xfrm>
          <a:off x="3649148" y="2334665"/>
          <a:ext cx="3316634" cy="1989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rgbClr val="C00000"/>
              </a:solidFill>
            </a:rPr>
            <a:t>HundrED</a:t>
          </a:r>
          <a:endParaRPr lang="ru-RU" sz="3100" b="1" kern="1200" dirty="0">
            <a:solidFill>
              <a:srgbClr val="C00000"/>
            </a:solidFill>
          </a:endParaRPr>
        </a:p>
      </dsp:txBody>
      <dsp:txXfrm>
        <a:off x="3649148" y="2334665"/>
        <a:ext cx="3316634" cy="1989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B71D2-A703-454B-AE9F-9D42EFB6ACB8}">
      <dsp:nvSpPr>
        <dsp:cNvPr id="0" name=""/>
        <dsp:cNvSpPr/>
      </dsp:nvSpPr>
      <dsp:spPr>
        <a:xfrm>
          <a:off x="2540" y="26159"/>
          <a:ext cx="2476500" cy="870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</a:rPr>
            <a:t>Обучающие системы</a:t>
          </a:r>
          <a:endParaRPr lang="ru-RU" sz="2400" b="1" kern="1200" dirty="0">
            <a:solidFill>
              <a:srgbClr val="990000"/>
            </a:solidFill>
          </a:endParaRPr>
        </a:p>
      </dsp:txBody>
      <dsp:txXfrm>
        <a:off x="2540" y="26159"/>
        <a:ext cx="2476500" cy="870037"/>
      </dsp:txXfrm>
    </dsp:sp>
    <dsp:sp modelId="{3399C6EE-D5CA-485B-8593-866092F6AF9A}">
      <dsp:nvSpPr>
        <dsp:cNvPr id="0" name=""/>
        <dsp:cNvSpPr/>
      </dsp:nvSpPr>
      <dsp:spPr>
        <a:xfrm>
          <a:off x="2540" y="896197"/>
          <a:ext cx="2476500" cy="44963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предметная область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дидактическая модель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модель учащихся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модель адаптивной учебной деятельности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сбор данных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анализ данных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</dsp:txBody>
      <dsp:txXfrm>
        <a:off x="2540" y="896197"/>
        <a:ext cx="2476500" cy="4496310"/>
      </dsp:txXfrm>
    </dsp:sp>
    <dsp:sp modelId="{78BF0AFA-C20C-4539-A8B8-E8E8D78AD2BB}">
      <dsp:nvSpPr>
        <dsp:cNvPr id="0" name=""/>
        <dsp:cNvSpPr/>
      </dsp:nvSpPr>
      <dsp:spPr>
        <a:xfrm>
          <a:off x="2825750" y="26159"/>
          <a:ext cx="2476500" cy="870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</a:rPr>
            <a:t>Оценка результатов обучения </a:t>
          </a:r>
          <a:endParaRPr lang="ru-RU" sz="2400" b="1" kern="1200" dirty="0">
            <a:solidFill>
              <a:srgbClr val="990000"/>
            </a:solidFill>
          </a:endParaRPr>
        </a:p>
      </dsp:txBody>
      <dsp:txXfrm>
        <a:off x="2825750" y="26159"/>
        <a:ext cx="2476500" cy="870037"/>
      </dsp:txXfrm>
    </dsp:sp>
    <dsp:sp modelId="{290FEE3D-2F1F-4B1E-A755-4A2068E220B3}">
      <dsp:nvSpPr>
        <dsp:cNvPr id="0" name=""/>
        <dsp:cNvSpPr/>
      </dsp:nvSpPr>
      <dsp:spPr>
        <a:xfrm>
          <a:off x="2825750" y="896197"/>
          <a:ext cx="2476500" cy="44963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</dsp:txBody>
      <dsp:txXfrm>
        <a:off x="2825750" y="896197"/>
        <a:ext cx="2476500" cy="4496310"/>
      </dsp:txXfrm>
    </dsp:sp>
    <dsp:sp modelId="{362F3EBF-75EA-4809-B944-F0C7285D8E90}">
      <dsp:nvSpPr>
        <dsp:cNvPr id="0" name=""/>
        <dsp:cNvSpPr/>
      </dsp:nvSpPr>
      <dsp:spPr>
        <a:xfrm>
          <a:off x="5709064" y="0"/>
          <a:ext cx="2356290" cy="870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990000"/>
              </a:solidFill>
            </a:rPr>
            <a:t>Исследовательская среда обучения</a:t>
          </a:r>
          <a:endParaRPr lang="ru-RU" sz="2400" b="1" kern="1200" dirty="0">
            <a:solidFill>
              <a:srgbClr val="990000"/>
            </a:solidFill>
          </a:endParaRPr>
        </a:p>
      </dsp:txBody>
      <dsp:txXfrm>
        <a:off x="5709064" y="0"/>
        <a:ext cx="2356290" cy="870037"/>
      </dsp:txXfrm>
    </dsp:sp>
    <dsp:sp modelId="{F5D677AC-A095-4B88-9912-4F25DB1F6E98}">
      <dsp:nvSpPr>
        <dsp:cNvPr id="0" name=""/>
        <dsp:cNvSpPr/>
      </dsp:nvSpPr>
      <dsp:spPr>
        <a:xfrm>
          <a:off x="5648960" y="896197"/>
          <a:ext cx="2476500" cy="44963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</dsp:txBody>
      <dsp:txXfrm>
        <a:off x="5648960" y="896197"/>
        <a:ext cx="2476500" cy="4496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9E6FF-F2A3-467C-B69F-584100AC182C}">
      <dsp:nvSpPr>
        <dsp:cNvPr id="0" name=""/>
        <dsp:cNvSpPr/>
      </dsp:nvSpPr>
      <dsp:spPr>
        <a:xfrm>
          <a:off x="2979" y="433804"/>
          <a:ext cx="1583117" cy="633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По индивидуальным потребностям и стилям обучения 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2979" y="433804"/>
        <a:ext cx="1583117" cy="633246"/>
      </dsp:txXfrm>
    </dsp:sp>
    <dsp:sp modelId="{8C52ED68-878A-4179-A9DA-5DB88FFFB877}">
      <dsp:nvSpPr>
        <dsp:cNvPr id="0" name=""/>
        <dsp:cNvSpPr/>
      </dsp:nvSpPr>
      <dsp:spPr>
        <a:xfrm>
          <a:off x="2979" y="1067051"/>
          <a:ext cx="1583117" cy="4040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на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основе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когнитивных характеристик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посредством </a:t>
          </a:r>
          <a:r>
            <a:rPr lang="ru-RU" sz="11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аффективных состояний,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на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базе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личностных характеристик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учета эмоционального опыта (интерес к математике, ожидание успеха, </a:t>
          </a:r>
          <a:r>
            <a:rPr lang="ru-RU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самоэффективность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по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динамике обучения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на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основе стилей обучения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9" y="1067051"/>
        <a:ext cx="1583117" cy="4040640"/>
      </dsp:txXfrm>
    </dsp:sp>
    <dsp:sp modelId="{C17E6E15-3522-447D-9D84-7079A64460DB}">
      <dsp:nvSpPr>
        <dsp:cNvPr id="0" name=""/>
        <dsp:cNvSpPr/>
      </dsp:nvSpPr>
      <dsp:spPr>
        <a:xfrm>
          <a:off x="1807733" y="433804"/>
          <a:ext cx="1583117" cy="633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По структуре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807733" y="433804"/>
        <a:ext cx="1583117" cy="633246"/>
      </dsp:txXfrm>
    </dsp:sp>
    <dsp:sp modelId="{824C19AE-33F3-4B3B-964D-B31817BE1B2B}">
      <dsp:nvSpPr>
        <dsp:cNvPr id="0" name=""/>
        <dsp:cNvSpPr/>
      </dsp:nvSpPr>
      <dsp:spPr>
        <a:xfrm>
          <a:off x="1807733" y="1067051"/>
          <a:ext cx="1583117" cy="4040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классической (традиционной) структурой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предметно-ориентированной структурой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содержащие блоки, учитывающие предметную специфику учебной дисциплины;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личностно-ориентированной структурой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включающие классические блоки и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блок диагностики психологических особенностей обучающегося;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1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агентно</a:t>
          </a:r>
          <a:r>
            <a:rPr lang="ru-RU" sz="1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-ориентированной структурой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управляющие процессом обучения на всех его этапах. 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7733" y="1067051"/>
        <a:ext cx="1583117" cy="4040640"/>
      </dsp:txXfrm>
    </dsp:sp>
    <dsp:sp modelId="{BA2416E5-DA1B-4260-8781-D52286B87B6A}">
      <dsp:nvSpPr>
        <dsp:cNvPr id="0" name=""/>
        <dsp:cNvSpPr/>
      </dsp:nvSpPr>
      <dsp:spPr>
        <a:xfrm>
          <a:off x="3612487" y="433804"/>
          <a:ext cx="1583117" cy="633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По механизму интеллектуализации 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3612487" y="433804"/>
        <a:ext cx="1583117" cy="633246"/>
      </dsp:txXfrm>
    </dsp:sp>
    <dsp:sp modelId="{E338B79E-3B50-45DA-8C70-2C823BE33D3A}">
      <dsp:nvSpPr>
        <dsp:cNvPr id="0" name=""/>
        <dsp:cNvSpPr/>
      </dsp:nvSpPr>
      <dsp:spPr>
        <a:xfrm>
          <a:off x="3612487" y="1067051"/>
          <a:ext cx="1583117" cy="4040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ИОС, функционирующие на базе </a:t>
          </a:r>
          <a:r>
            <a:rPr lang="ru-RU" sz="10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экспертных систем</a:t>
          </a:r>
          <a:r>
            <a:rPr lang="ru-RU" sz="10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которые реализуют диалог между пользователем и средой, обеспечивая возможность пояснения стратегии решения задач изучаемой предметной области;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ИОС </a:t>
          </a:r>
          <a:r>
            <a:rPr lang="ru-RU" sz="10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на </a:t>
          </a:r>
          <a:r>
            <a:rPr lang="ru-RU" sz="10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основе нейронных сетей </a:t>
          </a:r>
          <a:r>
            <a:rPr lang="ru-RU" sz="1000" b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, </a:t>
          </a:r>
          <a:r>
            <a:rPr lang="ru-RU" sz="10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представляющие собой информационные структуры, состоящие из однотипных элементов (</a:t>
          </a:r>
          <a:r>
            <a:rPr lang="ru-RU" sz="10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нейронов); 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ИОС</a:t>
          </a:r>
          <a:r>
            <a:rPr lang="ru-RU" sz="10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 на </a:t>
          </a:r>
          <a:r>
            <a:rPr lang="ru-RU" sz="10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основе генетических алгоритмов, </a:t>
          </a:r>
          <a:r>
            <a:rPr lang="ru-RU" sz="10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суть которых заключается в параллельной обработке множества альтернативных решений и дальнейшей концентрации поиска на наиболее перспективных из </a:t>
          </a:r>
          <a:r>
            <a:rPr lang="ru-RU" sz="10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них.</a:t>
          </a:r>
          <a:endParaRPr lang="ru-RU" sz="1000" kern="1200" dirty="0"/>
        </a:p>
      </dsp:txBody>
      <dsp:txXfrm>
        <a:off x="3612487" y="1067051"/>
        <a:ext cx="1583117" cy="4040640"/>
      </dsp:txXfrm>
    </dsp:sp>
    <dsp:sp modelId="{D68693F9-F062-4D6A-908B-9216D3E6D049}">
      <dsp:nvSpPr>
        <dsp:cNvPr id="0" name=""/>
        <dsp:cNvSpPr/>
      </dsp:nvSpPr>
      <dsp:spPr>
        <a:xfrm>
          <a:off x="5417241" y="433804"/>
          <a:ext cx="1583117" cy="633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По объекту адаптации 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5417241" y="433804"/>
        <a:ext cx="1583117" cy="633246"/>
      </dsp:txXfrm>
    </dsp:sp>
    <dsp:sp modelId="{1B9D249B-B1A0-4BC5-8D51-882017C5CCCA}">
      <dsp:nvSpPr>
        <dsp:cNvPr id="0" name=""/>
        <dsp:cNvSpPr/>
      </dsp:nvSpPr>
      <dsp:spPr>
        <a:xfrm>
          <a:off x="5417241" y="1067051"/>
          <a:ext cx="1583117" cy="4040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ИОС, в которой объектом адаптации является </a:t>
          </a:r>
          <a:r>
            <a:rPr lang="ru-RU" sz="11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образовательный контент</a:t>
          </a: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анализирует ответы студента и, если он делает ошибку, предлагает подсказки, обратную связь или дополнительные учебные материалы; 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ИОС, </a:t>
          </a: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основанные на адаптации </a:t>
          </a:r>
          <a:r>
            <a:rPr lang="ru-RU" sz="1100" i="1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порядка предоставления учебных материалов</a:t>
          </a: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,</a:t>
          </a: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являются наиболее сложными в реализации, поскольку непрерывно собирают данные об учебном процессе, анализируют эти данные и выполняют подбор наиболее релевантного контента</a:t>
          </a:r>
          <a:r>
            <a:rPr lang="ru-RU" sz="11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 panose="020B0604020202020204" pitchFamily="34" charset="-128"/>
            </a:rPr>
            <a:t>).</a:t>
          </a:r>
          <a:endParaRPr lang="ru-RU" sz="1100" kern="1200" dirty="0"/>
        </a:p>
      </dsp:txBody>
      <dsp:txXfrm>
        <a:off x="5417241" y="1067051"/>
        <a:ext cx="1583117" cy="4040640"/>
      </dsp:txXfrm>
    </dsp:sp>
    <dsp:sp modelId="{6B813546-AB2C-4499-BA05-1280479BDC27}">
      <dsp:nvSpPr>
        <dsp:cNvPr id="0" name=""/>
        <dsp:cNvSpPr/>
      </dsp:nvSpPr>
      <dsp:spPr>
        <a:xfrm>
          <a:off x="7221995" y="427131"/>
          <a:ext cx="1583117" cy="7612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По типам технологий интеллектуального сопровождения учебной деятельности 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7221995" y="427131"/>
        <a:ext cx="1583117" cy="761276"/>
      </dsp:txXfrm>
    </dsp:sp>
    <dsp:sp modelId="{85FF73A8-1132-4BA0-90AF-EA9A5D99CBDC}">
      <dsp:nvSpPr>
        <dsp:cNvPr id="0" name=""/>
        <dsp:cNvSpPr/>
      </dsp:nvSpPr>
      <dsp:spPr>
        <a:xfrm>
          <a:off x="7221995" y="1175063"/>
          <a:ext cx="1583117" cy="3939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интерактивной поддержки в решении задач;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технология поддержки в решении задач на примерах [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ELM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ART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AlgeBrain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ADIS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];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системы адаптивной гипермедиа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1995" y="1175063"/>
        <a:ext cx="1583117" cy="3939300"/>
      </dsp:txXfrm>
    </dsp:sp>
    <dsp:sp modelId="{5D1821D6-A225-4CD3-9C2C-78491B62FAB2}">
      <dsp:nvSpPr>
        <dsp:cNvPr id="0" name=""/>
        <dsp:cNvSpPr/>
      </dsp:nvSpPr>
      <dsp:spPr>
        <a:xfrm>
          <a:off x="9026748" y="433804"/>
          <a:ext cx="1583117" cy="633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По уровню адаптивности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9026748" y="433804"/>
        <a:ext cx="1583117" cy="633246"/>
      </dsp:txXfrm>
    </dsp:sp>
    <dsp:sp modelId="{6C8A9663-F4CD-4B34-9EB5-62DD36AA6F39}">
      <dsp:nvSpPr>
        <dsp:cNvPr id="0" name=""/>
        <dsp:cNvSpPr/>
      </dsp:nvSpPr>
      <dsp:spPr>
        <a:xfrm>
          <a:off x="9026748" y="1067051"/>
          <a:ext cx="1583117" cy="4040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с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пассивной адаптивностью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»;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с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активной адаптивностью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»;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ИОС с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умной адаптивностью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26748" y="1067051"/>
        <a:ext cx="1583117" cy="40406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8DA03-AA66-45E2-A623-2E4CA3FCA814}">
      <dsp:nvSpPr>
        <dsp:cNvPr id="0" name=""/>
        <dsp:cNvSpPr/>
      </dsp:nvSpPr>
      <dsp:spPr>
        <a:xfrm>
          <a:off x="2307764" y="122182"/>
          <a:ext cx="6274404" cy="2220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990000"/>
              </a:solidFill>
            </a:rPr>
            <a:t>Ведущая идея </a:t>
          </a:r>
          <a:r>
            <a:rPr lang="ru-RU" sz="1800" kern="1200" dirty="0" smtClean="0">
              <a:solidFill>
                <a:schemeClr val="tx1"/>
              </a:solidFill>
            </a:rPr>
            <a:t>разрабатываемой концепции гибридной интеллектуальной обучающей среды заключается в следующем: ключевым аспектом развития личности в обучении математике выступает освоение сложного знания на основе адаптации современных достижений в науке, ярко и значимо представленных в приложениях к реальной жизни, </a:t>
          </a:r>
          <a:r>
            <a:rPr lang="ru-RU" sz="1800" kern="1200" dirty="0" smtClean="0">
              <a:solidFill>
                <a:schemeClr val="tx1"/>
              </a:solidFill>
            </a:rPr>
            <a:t>к развитию </a:t>
          </a:r>
          <a:r>
            <a:rPr lang="ru-RU" sz="1800" kern="1200" dirty="0" smtClean="0">
              <a:solidFill>
                <a:schemeClr val="tx1"/>
              </a:solidFill>
            </a:rPr>
            <a:t>других </a:t>
          </a:r>
          <a:r>
            <a:rPr lang="ru-RU" sz="1800" kern="1200" dirty="0" smtClean="0">
              <a:solidFill>
                <a:schemeClr val="tx1"/>
              </a:solidFill>
            </a:rPr>
            <a:t>наук, высоких технологий </a:t>
          </a:r>
          <a:r>
            <a:rPr lang="ru-RU" sz="1800" kern="1200" dirty="0" smtClean="0">
              <a:solidFill>
                <a:schemeClr val="tx1"/>
              </a:solidFill>
            </a:rPr>
            <a:t>и </a:t>
          </a:r>
          <a:r>
            <a:rPr lang="ru-RU" sz="1800" kern="1200" dirty="0" smtClean="0">
              <a:solidFill>
                <a:schemeClr val="tx1"/>
              </a:solidFill>
            </a:rPr>
            <a:t>производства.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416156" y="230574"/>
        <a:ext cx="6057620" cy="2003638"/>
      </dsp:txXfrm>
    </dsp:sp>
    <dsp:sp modelId="{57780E43-802E-4D3B-9735-8ACDBF5F9B1D}">
      <dsp:nvSpPr>
        <dsp:cNvPr id="0" name=""/>
        <dsp:cNvSpPr/>
      </dsp:nvSpPr>
      <dsp:spPr>
        <a:xfrm>
          <a:off x="487691" y="3509552"/>
          <a:ext cx="4656966" cy="2220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90000"/>
              </a:solidFill>
            </a:rPr>
            <a:t>Исследовательская деятельность – </a:t>
          </a:r>
          <a:r>
            <a:rPr lang="ru-RU" sz="1600" kern="1200" dirty="0" smtClean="0">
              <a:solidFill>
                <a:schemeClr val="tx1"/>
              </a:solidFill>
            </a:rPr>
            <a:t>это активный, творческий процесс, протекающий в состоянии неопределенности, направленный на получение учащимся субъективно нового знания об окружающем мире посредством применения научного метода, а также на формирование новых личностных структур (научного мышления, научного мировоззрения, исследовательского опыта).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596083" y="3617944"/>
        <a:ext cx="4440182" cy="2003638"/>
      </dsp:txXfrm>
    </dsp:sp>
    <dsp:sp modelId="{E8603B7C-E36E-4A28-939E-5A8F849ED00D}">
      <dsp:nvSpPr>
        <dsp:cNvPr id="0" name=""/>
        <dsp:cNvSpPr/>
      </dsp:nvSpPr>
      <dsp:spPr>
        <a:xfrm>
          <a:off x="5518405" y="3553094"/>
          <a:ext cx="4778447" cy="2220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990000"/>
              </a:solidFill>
            </a:rPr>
            <a:t>Гипотеза исследования </a:t>
          </a:r>
          <a:r>
            <a:rPr lang="ru-RU" sz="1200" kern="1200" dirty="0" smtClean="0">
              <a:solidFill>
                <a:schemeClr val="tx1"/>
              </a:solidFill>
            </a:rPr>
            <a:t>состоит в том, что самоорганизация и рост научного и творческого потенциала обучающихся в системе общего образования станут успешными, если:  будет разработана и внедрена в образовательный процесс интерактивная, гибридная, адаптивная интеллектуальная система обучения математике сложного знания на основе слияния ведущих инновационных дидактических и информационных технологий; современные научные достижения будут адаптированы к школьной математике;  будут обеспечены условия индивидуализации обучения математике, </a:t>
          </a:r>
          <a:r>
            <a:rPr lang="ru-RU" sz="1200" kern="1200" dirty="0" err="1" smtClean="0">
              <a:solidFill>
                <a:schemeClr val="tx1"/>
              </a:solidFill>
            </a:rPr>
            <a:t>самоактуализации</a:t>
          </a:r>
          <a:r>
            <a:rPr lang="ru-RU" sz="1200" kern="1200" dirty="0" smtClean="0">
              <a:solidFill>
                <a:schemeClr val="tx1"/>
              </a:solidFill>
            </a:rPr>
            <a:t> обучающихся на основе личностных предпочтений, симбиоза математического и компьютерного моделирования в процессе освоения сложного математического знания.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626797" y="3661486"/>
        <a:ext cx="4561663" cy="20036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57009-0AED-4AF1-831A-BD66C6F0B562}">
      <dsp:nvSpPr>
        <dsp:cNvPr id="0" name=""/>
        <dsp:cNvSpPr/>
      </dsp:nvSpPr>
      <dsp:spPr>
        <a:xfrm>
          <a:off x="4194" y="824948"/>
          <a:ext cx="2522011" cy="906053"/>
        </a:xfrm>
        <a:prstGeom prst="rect">
          <a:avLst/>
        </a:prstGeom>
        <a:solidFill>
          <a:srgbClr val="C93B7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/>
            <a:t>гибридности</a:t>
          </a:r>
          <a:endParaRPr lang="ru-RU" sz="2000" b="1" kern="1200" dirty="0"/>
        </a:p>
      </dsp:txBody>
      <dsp:txXfrm>
        <a:off x="4194" y="824948"/>
        <a:ext cx="2522011" cy="906053"/>
      </dsp:txXfrm>
    </dsp:sp>
    <dsp:sp modelId="{7AB8C779-4183-4AE0-B0F1-F62271AFF6F2}">
      <dsp:nvSpPr>
        <dsp:cNvPr id="0" name=""/>
        <dsp:cNvSpPr/>
      </dsp:nvSpPr>
      <dsp:spPr>
        <a:xfrm>
          <a:off x="4194" y="1731001"/>
          <a:ext cx="2522011" cy="31814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93B71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990033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использование в составе ИОС как модулей обработки информации основанных на методах искусственного интеллекта, так и модулей, в работе которых задействованы функции экспертных систем</a:t>
          </a:r>
          <a:endParaRPr lang="ru-RU" sz="1600" kern="1200" dirty="0"/>
        </a:p>
      </dsp:txBody>
      <dsp:txXfrm>
        <a:off x="4194" y="1731001"/>
        <a:ext cx="2522011" cy="3181455"/>
      </dsp:txXfrm>
    </dsp:sp>
    <dsp:sp modelId="{AEA04FB9-6ECB-42C2-A862-90FAA96C0185}">
      <dsp:nvSpPr>
        <dsp:cNvPr id="0" name=""/>
        <dsp:cNvSpPr/>
      </dsp:nvSpPr>
      <dsp:spPr>
        <a:xfrm>
          <a:off x="2879287" y="824948"/>
          <a:ext cx="2522011" cy="906053"/>
        </a:xfrm>
        <a:prstGeom prst="rect">
          <a:avLst/>
        </a:prstGeom>
        <a:solidFill>
          <a:srgbClr val="C93B7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err="1" smtClean="0"/>
            <a:t>интеллектности</a:t>
          </a:r>
          <a:r>
            <a:rPr lang="ru-RU" sz="2000" b="1" i="1" kern="1200" dirty="0" smtClean="0"/>
            <a:t> управления </a:t>
          </a:r>
          <a:endParaRPr lang="ru-RU" sz="2000" b="1" kern="1200" dirty="0"/>
        </a:p>
      </dsp:txBody>
      <dsp:txXfrm>
        <a:off x="2879287" y="824948"/>
        <a:ext cx="2522011" cy="906053"/>
      </dsp:txXfrm>
    </dsp:sp>
    <dsp:sp modelId="{8924C2FA-FA4E-473C-9EC5-B5C62B7828F0}">
      <dsp:nvSpPr>
        <dsp:cNvPr id="0" name=""/>
        <dsp:cNvSpPr/>
      </dsp:nvSpPr>
      <dsp:spPr>
        <a:xfrm>
          <a:off x="2879287" y="1731001"/>
          <a:ext cx="2522011" cy="31814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93B71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990033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симбиоз математического и компьютерного моделирования содержания и иерархий знаний и процедур, интерактивной интеллектуальной обучающей и оценочной деятельности в информационных средах</a:t>
          </a:r>
          <a:endParaRPr lang="ru-RU" sz="1600" kern="1200" dirty="0"/>
        </a:p>
      </dsp:txBody>
      <dsp:txXfrm>
        <a:off x="2879287" y="1731001"/>
        <a:ext cx="2522011" cy="3181455"/>
      </dsp:txXfrm>
    </dsp:sp>
    <dsp:sp modelId="{D6B393A7-287C-4F30-A168-5437ADEC61DD}">
      <dsp:nvSpPr>
        <dsp:cNvPr id="0" name=""/>
        <dsp:cNvSpPr/>
      </dsp:nvSpPr>
      <dsp:spPr>
        <a:xfrm>
          <a:off x="5754380" y="824948"/>
          <a:ext cx="2522011" cy="906053"/>
        </a:xfrm>
        <a:prstGeom prst="rect">
          <a:avLst/>
        </a:prstGeom>
        <a:solidFill>
          <a:srgbClr val="C93B7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согласованности технологий</a:t>
          </a:r>
          <a:r>
            <a:rPr lang="ru-RU" sz="1600" b="1" kern="1200" dirty="0" smtClean="0"/>
            <a:t> </a:t>
          </a:r>
          <a:r>
            <a:rPr lang="ru-RU" sz="1600" b="1" i="1" kern="1200" dirty="0" smtClean="0"/>
            <a:t>и инструментальных сред </a:t>
          </a:r>
          <a:r>
            <a:rPr lang="ru-RU" sz="1600" b="1" kern="1200" dirty="0" smtClean="0"/>
            <a:t> </a:t>
          </a:r>
          <a:endParaRPr lang="ru-RU" sz="1600" b="1" kern="1200" dirty="0"/>
        </a:p>
      </dsp:txBody>
      <dsp:txXfrm>
        <a:off x="5754380" y="824948"/>
        <a:ext cx="2522011" cy="906053"/>
      </dsp:txXfrm>
    </dsp:sp>
    <dsp:sp modelId="{FD4A7A12-52A7-42B6-BB9D-E9B1238F542E}">
      <dsp:nvSpPr>
        <dsp:cNvPr id="0" name=""/>
        <dsp:cNvSpPr/>
      </dsp:nvSpPr>
      <dsp:spPr>
        <a:xfrm>
          <a:off x="5754380" y="1731001"/>
          <a:ext cx="2522011" cy="31814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93B71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990033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синергия технологий, обеспечивающая расширение сервисных возможностей платформ, в том числе, создание условий посредством компьютерных инструментов для формального и неформального обучения </a:t>
          </a:r>
          <a:endParaRPr lang="ru-RU" sz="1600" kern="1200" dirty="0"/>
        </a:p>
      </dsp:txBody>
      <dsp:txXfrm>
        <a:off x="5754380" y="1731001"/>
        <a:ext cx="2522011" cy="3181455"/>
      </dsp:txXfrm>
    </dsp:sp>
    <dsp:sp modelId="{B1E7CD4B-7656-4AAA-BA04-2D27922021FE}">
      <dsp:nvSpPr>
        <dsp:cNvPr id="0" name=""/>
        <dsp:cNvSpPr/>
      </dsp:nvSpPr>
      <dsp:spPr>
        <a:xfrm>
          <a:off x="8629473" y="824948"/>
          <a:ext cx="2522011" cy="906053"/>
        </a:xfrm>
        <a:prstGeom prst="rect">
          <a:avLst/>
        </a:prstGeom>
        <a:solidFill>
          <a:srgbClr val="C93B7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открытости и прозрачности системы</a:t>
          </a:r>
          <a:r>
            <a:rPr lang="ru-RU" sz="1800" b="1" kern="1200" dirty="0" smtClean="0"/>
            <a:t> </a:t>
          </a:r>
          <a:endParaRPr lang="ru-RU" sz="1800" b="1" kern="1200" dirty="0"/>
        </a:p>
      </dsp:txBody>
      <dsp:txXfrm>
        <a:off x="8629473" y="824948"/>
        <a:ext cx="2522011" cy="906053"/>
      </dsp:txXfrm>
    </dsp:sp>
    <dsp:sp modelId="{344FA18D-F97F-4FD5-9FF7-C76AD585397B}">
      <dsp:nvSpPr>
        <dsp:cNvPr id="0" name=""/>
        <dsp:cNvSpPr/>
      </dsp:nvSpPr>
      <dsp:spPr>
        <a:xfrm>
          <a:off x="8629473" y="1731001"/>
          <a:ext cx="2522011" cy="31814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93B71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990033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свободное расширение ИОС новыми цифровыми технологиями, в том числе с учетом возможности подключения внешних систем, взаимного обмена данными между различными структурными элементами ИОС</a:t>
          </a:r>
          <a:endParaRPr lang="ru-RU" sz="1600" kern="1200" dirty="0"/>
        </a:p>
      </dsp:txBody>
      <dsp:txXfrm>
        <a:off x="8629473" y="1731001"/>
        <a:ext cx="2522011" cy="3181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57009-0AED-4AF1-831A-BD66C6F0B562}">
      <dsp:nvSpPr>
        <dsp:cNvPr id="0" name=""/>
        <dsp:cNvSpPr/>
      </dsp:nvSpPr>
      <dsp:spPr>
        <a:xfrm>
          <a:off x="4194" y="455125"/>
          <a:ext cx="2522011" cy="1264308"/>
        </a:xfrm>
        <a:prstGeom prst="rect">
          <a:avLst/>
        </a:prstGeom>
        <a:solidFill>
          <a:srgbClr val="6600C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99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гибкости и адаптивности</a:t>
          </a:r>
          <a:r>
            <a:rPr lang="ru-RU" sz="2000" b="1" kern="1200" dirty="0" smtClean="0"/>
            <a:t> </a:t>
          </a:r>
          <a:r>
            <a:rPr lang="ru-RU" sz="2000" b="1" i="1" kern="1200" dirty="0" smtClean="0"/>
            <a:t>организационной структуры</a:t>
          </a:r>
          <a:endParaRPr lang="ru-RU" sz="2000" b="1" kern="1200" dirty="0"/>
        </a:p>
      </dsp:txBody>
      <dsp:txXfrm>
        <a:off x="4194" y="455125"/>
        <a:ext cx="2522011" cy="1264308"/>
      </dsp:txXfrm>
    </dsp:sp>
    <dsp:sp modelId="{7AB8C779-4183-4AE0-B0F1-F62271AFF6F2}">
      <dsp:nvSpPr>
        <dsp:cNvPr id="0" name=""/>
        <dsp:cNvSpPr/>
      </dsp:nvSpPr>
      <dsp:spPr>
        <a:xfrm>
          <a:off x="4194" y="1739793"/>
          <a:ext cx="2522011" cy="337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0033CC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возможность системы подстраиваться под личностные особенности обучающегося посредством синхронизации информационных потоков влияния с потребностями обучаемых с целью генерации различных вариантов индивидуальной образовательной стратегии без отклонения от основного императива </a:t>
          </a:r>
          <a:endParaRPr lang="ru-RU" sz="1500" kern="1200" dirty="0"/>
        </a:p>
      </dsp:txBody>
      <dsp:txXfrm>
        <a:off x="4194" y="1739793"/>
        <a:ext cx="2522011" cy="3376350"/>
      </dsp:txXfrm>
    </dsp:sp>
    <dsp:sp modelId="{AEA04FB9-6ECB-42C2-A862-90FAA96C0185}">
      <dsp:nvSpPr>
        <dsp:cNvPr id="0" name=""/>
        <dsp:cNvSpPr/>
      </dsp:nvSpPr>
      <dsp:spPr>
        <a:xfrm>
          <a:off x="2879287" y="694150"/>
          <a:ext cx="2522011" cy="972754"/>
        </a:xfrm>
        <a:prstGeom prst="rect">
          <a:avLst/>
        </a:prstGeom>
        <a:solidFill>
          <a:srgbClr val="6600C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резонансно-волнового эффекта  </a:t>
          </a:r>
          <a:endParaRPr lang="ru-RU" sz="2000" b="1" kern="1200" dirty="0"/>
        </a:p>
      </dsp:txBody>
      <dsp:txXfrm>
        <a:off x="2879287" y="694150"/>
        <a:ext cx="2522011" cy="972754"/>
      </dsp:txXfrm>
    </dsp:sp>
    <dsp:sp modelId="{8924C2FA-FA4E-473C-9EC5-B5C62B7828F0}">
      <dsp:nvSpPr>
        <dsp:cNvPr id="0" name=""/>
        <dsp:cNvSpPr/>
      </dsp:nvSpPr>
      <dsp:spPr>
        <a:xfrm>
          <a:off x="2879287" y="1666904"/>
          <a:ext cx="2522011" cy="337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0033CC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регулируемую системой частоту, интенсивность и контекстную </a:t>
          </a:r>
          <a:r>
            <a:rPr lang="ru-RU" sz="1800" kern="1200" dirty="0" err="1" smtClean="0"/>
            <a:t>акцентированность</a:t>
          </a:r>
          <a:r>
            <a:rPr lang="ru-RU" sz="1800" kern="1200" dirty="0" smtClean="0"/>
            <a:t> воздействия информации на обучаемого с целью интенсификации восприятия учебного материала </a:t>
          </a:r>
          <a:endParaRPr lang="ru-RU" sz="1800" kern="1200" dirty="0"/>
        </a:p>
      </dsp:txBody>
      <dsp:txXfrm>
        <a:off x="2879287" y="1666904"/>
        <a:ext cx="2522011" cy="3376350"/>
      </dsp:txXfrm>
    </dsp:sp>
    <dsp:sp modelId="{D6B393A7-287C-4F30-A168-5437ADEC61DD}">
      <dsp:nvSpPr>
        <dsp:cNvPr id="0" name=""/>
        <dsp:cNvSpPr/>
      </dsp:nvSpPr>
      <dsp:spPr>
        <a:xfrm>
          <a:off x="5754380" y="694150"/>
          <a:ext cx="2522011" cy="972754"/>
        </a:xfrm>
        <a:prstGeom prst="rect">
          <a:avLst/>
        </a:prstGeom>
        <a:solidFill>
          <a:srgbClr val="6600C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err="1" smtClean="0"/>
            <a:t>экспертности</a:t>
          </a:r>
          <a:r>
            <a:rPr lang="ru-RU" sz="1500" b="1" i="1" kern="1200" dirty="0" smtClean="0"/>
            <a:t> системы в режиме сопровождения исследовательской деятельности</a:t>
          </a:r>
          <a:endParaRPr lang="ru-RU" sz="1500" b="1" kern="1200" dirty="0"/>
        </a:p>
      </dsp:txBody>
      <dsp:txXfrm>
        <a:off x="5754380" y="694150"/>
        <a:ext cx="2522011" cy="972754"/>
      </dsp:txXfrm>
    </dsp:sp>
    <dsp:sp modelId="{FD4A7A12-52A7-42B6-BB9D-E9B1238F542E}">
      <dsp:nvSpPr>
        <dsp:cNvPr id="0" name=""/>
        <dsp:cNvSpPr/>
      </dsp:nvSpPr>
      <dsp:spPr>
        <a:xfrm>
          <a:off x="5754380" y="1666904"/>
          <a:ext cx="2522011" cy="337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0033CC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активация алгоритмов перехода к узкоспециализированной предметной области и интенсификации использования эвристических баз данных</a:t>
          </a:r>
          <a:endParaRPr lang="ru-RU" sz="1800" kern="1200" dirty="0"/>
        </a:p>
      </dsp:txBody>
      <dsp:txXfrm>
        <a:off x="5754380" y="1666904"/>
        <a:ext cx="2522011" cy="3376350"/>
      </dsp:txXfrm>
    </dsp:sp>
    <dsp:sp modelId="{B1E7CD4B-7656-4AAA-BA04-2D27922021FE}">
      <dsp:nvSpPr>
        <dsp:cNvPr id="0" name=""/>
        <dsp:cNvSpPr/>
      </dsp:nvSpPr>
      <dsp:spPr>
        <a:xfrm>
          <a:off x="8629473" y="694150"/>
          <a:ext cx="2522011" cy="972754"/>
        </a:xfrm>
        <a:prstGeom prst="rect">
          <a:avLst/>
        </a:prstGeom>
        <a:solidFill>
          <a:srgbClr val="6600C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когерентности</a:t>
          </a:r>
          <a:r>
            <a:rPr lang="ru-RU" sz="2000" b="1" kern="1200" dirty="0" smtClean="0"/>
            <a:t> </a:t>
          </a:r>
          <a:endParaRPr lang="ru-RU" sz="2000" b="1" kern="1200" dirty="0"/>
        </a:p>
      </dsp:txBody>
      <dsp:txXfrm>
        <a:off x="8629473" y="694150"/>
        <a:ext cx="2522011" cy="972754"/>
      </dsp:txXfrm>
    </dsp:sp>
    <dsp:sp modelId="{344FA18D-F97F-4FD5-9FF7-C76AD585397B}">
      <dsp:nvSpPr>
        <dsp:cNvPr id="0" name=""/>
        <dsp:cNvSpPr/>
      </dsp:nvSpPr>
      <dsp:spPr>
        <a:xfrm>
          <a:off x="8629473" y="1666904"/>
          <a:ext cx="2522011" cy="33763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>
          <a:outerShdw blurRad="50800" dist="50800" dir="5400000" algn="ctr" rotWithShape="0">
            <a:srgbClr val="0033CC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целостности содержания образования и фундирующей структуры внутренних и внешних связей сложной системы или объекта</a:t>
          </a:r>
          <a:endParaRPr lang="ru-RU" sz="1600" kern="1200" dirty="0"/>
        </a:p>
      </dsp:txBody>
      <dsp:txXfrm>
        <a:off x="8629473" y="1666904"/>
        <a:ext cx="2522011" cy="33763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65012-A0F0-4F60-B1E4-246AE8D0092F}">
      <dsp:nvSpPr>
        <dsp:cNvPr id="0" name=""/>
        <dsp:cNvSpPr/>
      </dsp:nvSpPr>
      <dsp:spPr>
        <a:xfrm rot="5400000">
          <a:off x="4828539" y="-1725189"/>
          <a:ext cx="139700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избыточность дидактических, ресурсных возможностей при выборе элементов содержания учебного материала и уровня его освоения для качественного решения образовательных задач</a:t>
          </a:r>
          <a:endParaRPr lang="ru-RU" sz="1800" kern="1200" dirty="0"/>
        </a:p>
      </dsp:txBody>
      <dsp:txXfrm rot="-5400000">
        <a:off x="2926079" y="245467"/>
        <a:ext cx="5133724" cy="1260608"/>
      </dsp:txXfrm>
    </dsp:sp>
    <dsp:sp modelId="{E3D7C7CB-6C63-4D1C-B83A-BF275500E363}">
      <dsp:nvSpPr>
        <dsp:cNvPr id="0" name=""/>
        <dsp:cNvSpPr/>
      </dsp:nvSpPr>
      <dsp:spPr>
        <a:xfrm>
          <a:off x="0" y="2645"/>
          <a:ext cx="2926080" cy="1746250"/>
        </a:xfrm>
        <a:prstGeom prst="roundRect">
          <a:avLst/>
        </a:prstGeom>
        <a:solidFill>
          <a:srgbClr val="C74D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99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/>
            <a:t>информационной насыщенности образовательной среды </a:t>
          </a:r>
          <a:endParaRPr lang="ru-RU" sz="2300" b="1" kern="1200" dirty="0"/>
        </a:p>
      </dsp:txBody>
      <dsp:txXfrm>
        <a:off x="85245" y="87890"/>
        <a:ext cx="2755590" cy="1575760"/>
      </dsp:txXfrm>
    </dsp:sp>
    <dsp:sp modelId="{39B93180-417F-4D11-B9F4-8C1E0694D0FF}">
      <dsp:nvSpPr>
        <dsp:cNvPr id="0" name=""/>
        <dsp:cNvSpPr/>
      </dsp:nvSpPr>
      <dsp:spPr>
        <a:xfrm rot="5400000">
          <a:off x="4828539" y="108373"/>
          <a:ext cx="139700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основывается на установлении и поддержании системой быстрой динамической обратной связи и коррекции действий ИОС согласно индивидуальным особенностям и потребностям обучаемого</a:t>
          </a:r>
          <a:endParaRPr lang="ru-RU" sz="1600" kern="1200" dirty="0"/>
        </a:p>
      </dsp:txBody>
      <dsp:txXfrm rot="-5400000">
        <a:off x="2926079" y="2079029"/>
        <a:ext cx="5133724" cy="1260608"/>
      </dsp:txXfrm>
    </dsp:sp>
    <dsp:sp modelId="{7D85293C-28D7-4155-858D-12619188D688}">
      <dsp:nvSpPr>
        <dsp:cNvPr id="0" name=""/>
        <dsp:cNvSpPr/>
      </dsp:nvSpPr>
      <dsp:spPr>
        <a:xfrm>
          <a:off x="0" y="1836208"/>
          <a:ext cx="2926080" cy="1746250"/>
        </a:xfrm>
        <a:prstGeom prst="roundRect">
          <a:avLst/>
        </a:prstGeom>
        <a:solidFill>
          <a:srgbClr val="C74D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99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/>
            <a:t>индивидуализации и </a:t>
          </a:r>
          <a:r>
            <a:rPr lang="ru-RU" sz="2300" b="1" i="1" kern="1200" dirty="0" err="1" smtClean="0"/>
            <a:t>персонализации</a:t>
          </a:r>
          <a:r>
            <a:rPr lang="ru-RU" sz="2300" b="1" i="1" kern="1200" dirty="0" smtClean="0"/>
            <a:t> образовательных маршрутов</a:t>
          </a:r>
          <a:r>
            <a:rPr lang="ru-RU" sz="2300" b="1" kern="1200" dirty="0" smtClean="0"/>
            <a:t> </a:t>
          </a:r>
          <a:endParaRPr lang="ru-RU" sz="2300" b="1" kern="1200" dirty="0"/>
        </a:p>
      </dsp:txBody>
      <dsp:txXfrm>
        <a:off x="85245" y="1921453"/>
        <a:ext cx="2755590" cy="1575760"/>
      </dsp:txXfrm>
    </dsp:sp>
    <dsp:sp modelId="{6227BD49-23D7-4EE9-BC46-EF1C95EB2F15}">
      <dsp:nvSpPr>
        <dsp:cNvPr id="0" name=""/>
        <dsp:cNvSpPr/>
      </dsp:nvSpPr>
      <dsp:spPr>
        <a:xfrm rot="5400000">
          <a:off x="4828539" y="1941936"/>
          <a:ext cx="139700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позволяет представить учебные элементы предметной области в виде фрактальных моделей и обеспечить на этой основе выявление сущности объектов и процедур исследования «проблемных зон»</a:t>
          </a:r>
          <a:endParaRPr lang="ru-RU" sz="16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 rot="-5400000">
        <a:off x="2926079" y="3912592"/>
        <a:ext cx="5133724" cy="1260608"/>
      </dsp:txXfrm>
    </dsp:sp>
    <dsp:sp modelId="{0ED10A70-EAA8-4F8B-BF87-2D61989E32A7}">
      <dsp:nvSpPr>
        <dsp:cNvPr id="0" name=""/>
        <dsp:cNvSpPr/>
      </dsp:nvSpPr>
      <dsp:spPr>
        <a:xfrm>
          <a:off x="0" y="3669771"/>
          <a:ext cx="2926080" cy="1746250"/>
        </a:xfrm>
        <a:prstGeom prst="roundRect">
          <a:avLst/>
        </a:prstGeom>
        <a:solidFill>
          <a:srgbClr val="C74D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rgbClr val="99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 smtClean="0"/>
            <a:t>Фрактальности</a:t>
          </a:r>
          <a:endParaRPr lang="ru-RU" sz="2300" b="1" i="1" kern="1200" dirty="0"/>
        </a:p>
      </dsp:txBody>
      <dsp:txXfrm>
        <a:off x="85245" y="3755016"/>
        <a:ext cx="2755590" cy="15757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0920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217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25164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384746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25946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05301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51183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96934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85877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69582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33168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C1AC3-39BE-49D4-973E-CDE0A3A6A2BF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B32AC-97DA-47B3-AD31-453E77596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76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77.jpeg"/><Relationship Id="rId9" Type="http://schemas.microsoft.com/office/2007/relationships/diagramDrawing" Target="../diagrams/drawing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2.png"/><Relationship Id="rId17" Type="http://schemas.openxmlformats.org/officeDocument/2006/relationships/image" Target="../media/image45.png"/><Relationship Id="rId2" Type="http://schemas.openxmlformats.org/officeDocument/2006/relationships/image" Target="../media/image34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708" y="154853"/>
            <a:ext cx="1121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66137821"/>
              </p:ext>
            </p:extLst>
          </p:nvPr>
        </p:nvGraphicFramePr>
        <p:xfrm>
          <a:off x="2734268" y="232228"/>
          <a:ext cx="6966634" cy="4337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9" name="AutoShape 5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6" y="222392"/>
            <a:ext cx="11924808" cy="1761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575" y="1983812"/>
            <a:ext cx="2767824" cy="2767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4428" y="2045866"/>
            <a:ext cx="1859441" cy="2767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4898" y="2678816"/>
            <a:ext cx="4468755" cy="1377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4682" y="2300832"/>
            <a:ext cx="2450804" cy="2450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9531" y="4875744"/>
            <a:ext cx="4663844" cy="1365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6261" y="5704871"/>
            <a:ext cx="274343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59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8408825"/>
              </p:ext>
            </p:extLst>
          </p:nvPr>
        </p:nvGraphicFramePr>
        <p:xfrm>
          <a:off x="775064" y="182880"/>
          <a:ext cx="10781210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Стрелка вниз 1"/>
          <p:cNvSpPr/>
          <p:nvPr/>
        </p:nvSpPr>
        <p:spPr>
          <a:xfrm>
            <a:off x="3431177" y="2542902"/>
            <a:ext cx="1184366" cy="1149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0245" y="2542901"/>
            <a:ext cx="1219306" cy="11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05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4911" y="0"/>
            <a:ext cx="111697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Определить и обосновать систему 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системы базовых и специальных принципов проектирования и разработки интеллектуальной среды обучения</a:t>
            </a:r>
            <a:endParaRPr lang="ru-RU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695" y="1055078"/>
            <a:ext cx="7920111" cy="558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6941" y="193822"/>
            <a:ext cx="10410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Принципы и ориентиры проектирования ИОС</a:t>
            </a:r>
          </a:p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как совокупности цифровых платформ и технологий</a:t>
            </a:r>
            <a:endParaRPr lang="ru-RU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92369" y="719665"/>
          <a:ext cx="11155679" cy="573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8978" y="1120595"/>
          <a:ext cx="11155679" cy="573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87791" y="0"/>
            <a:ext cx="10410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Принципы и ориентиры </a:t>
            </a: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инфраструктуры цифрового взаимодействия в контексте интерактивной триады «педагог – компьютер – обучающийся» образовательного процесса</a:t>
            </a:r>
            <a:endParaRPr lang="ru-RU" sz="2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873" y="0"/>
            <a:ext cx="10410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Принципы и ориентиры проектирования ИОС</a:t>
            </a:r>
          </a:p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как совокупности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информационного и образовательного </a:t>
            </a:r>
            <a:r>
              <a:rPr lang="ru-RU" sz="28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контента</a:t>
            </a:r>
            <a:endParaRPr lang="ru-RU" sz="2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046068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4911" y="0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990000"/>
                </a:solidFill>
              </a:rPr>
              <a:t>Определение  персонализированных параметров научного потенциала субъектов исследовательской деятельности</a:t>
            </a:r>
            <a:endParaRPr lang="ru-RU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83337402"/>
              </p:ext>
            </p:extLst>
          </p:nvPr>
        </p:nvGraphicFramePr>
        <p:xfrm>
          <a:off x="295422" y="618978"/>
          <a:ext cx="11465170" cy="5015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2570" y="5284854"/>
            <a:ext cx="10166839" cy="157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>
            <a:off x="1913206" y="4895556"/>
            <a:ext cx="379828" cy="40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65409" y="4836942"/>
            <a:ext cx="480646" cy="4665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505071" y="4806462"/>
            <a:ext cx="480646" cy="5111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3047" y="-150555"/>
            <a:ext cx="11169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rgbClr val="990033"/>
                </a:solidFill>
              </a:rPr>
              <a:t>Интерактивная диагностика психологической готовности учащихся старших классов к исследовательской деятельности по математике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44" y="1165000"/>
            <a:ext cx="6175783" cy="3346994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727" y="1165000"/>
            <a:ext cx="4246348" cy="320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8007" y="3705225"/>
            <a:ext cx="62198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0465" y="-252548"/>
            <a:ext cx="11169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Типология уровней проектно-исследовательской деятельности школьников в гибридной интеллектуальной среде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1380846"/>
          <a:ext cx="12192000" cy="5242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33CC"/>
                  </a:outerShdw>
                </a:effectLst>
                <a:tableStyleId>{5C22544A-7EE6-4342-B048-85BDC9FD1C3A}</a:tableStyleId>
              </a:tblPr>
              <a:tblGrid>
                <a:gridCol w="2051971"/>
                <a:gridCol w="4643145"/>
                <a:gridCol w="54968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Уровень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Характеристика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Обеспечение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Поисково-репродуктивный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самоактуализация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(«мне это интересно»)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Актуализация проб в освоении </a:t>
                      </a:r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образцов феноменологии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наглядного моделирования обобщенного конструкта сложного знания, выбор способов деятельности по раскрытию </a:t>
                      </a:r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отдельного качества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проявления обобщенной сущности; поиск и методов исследования и механизмов осуществления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внутрипредметных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межпредметных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связей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Базы данных (экспертные системы) образцов, эталонов и «проблемных зон» современного научного знания, возможности информационно-коммуникационных средств поддержки на основе результатов диагностики научного потенциала школьника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Эмпирический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самоопределение («что я могу сделать»)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эмпирических проб и проектировании наглядных моделей частных проявлений сущности обобщенного конструкта сложного знания на основе познавательной</a:t>
                      </a:r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самостоятельности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актуализации действий, компетенций и характеристик личностных качеств.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Разнообразные информационные средства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потенциалом симбиоза математического и компьютерного моделирования на основе результатов диагностики научного потенциала школьника и первых результатов исследовательских процедур.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4911" y="0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Типология уровней проектно-исследовательской деятельности школьников в гибридной интеллектуальной среде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963223"/>
          <a:ext cx="12192000" cy="589477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33CC"/>
                  </a:outerShdw>
                </a:effectLst>
                <a:tableStyleId>{5C22544A-7EE6-4342-B048-85BDC9FD1C3A}</a:tableStyleId>
              </a:tblPr>
              <a:tblGrid>
                <a:gridCol w="1688123"/>
                <a:gridCol w="5106572"/>
                <a:gridCol w="5397305"/>
              </a:tblGrid>
              <a:tr h="38743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Уровень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Характеристика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Обеспечение</a:t>
                      </a:r>
                      <a:endParaRPr lang="ru-RU" sz="2000" dirty="0"/>
                    </a:p>
                  </a:txBody>
                  <a:tcPr/>
                </a:tc>
              </a:tr>
              <a:tr h="2503449">
                <a:tc>
                  <a:txBody>
                    <a:bodyPr/>
                    <a:lstStyle/>
                    <a:p>
                      <a:r>
                        <a:rPr lang="ru-RU" dirty="0" smtClean="0"/>
                        <a:t>3.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Теоретический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самоорганизация («я способен управлять процессом»)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Освоение обучающимися исследовательских процедур адаптации сущности обобщенных конструктов сложного знания на основе актуализации приемов творческой деятельности, выявлении законов и закономерностей в процессе проектно- исследовательской деятельности.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Базы данных (экспертные системы) образцов, эталонов теоретического анализа современного научного знания, информационно-коммуникационные средства поддержки на основе результатов диагностики научного потенциала школьника и результатов теоретического анализа исследования.</a:t>
                      </a:r>
                      <a:endParaRPr lang="ru-RU" dirty="0"/>
                    </a:p>
                  </a:txBody>
                  <a:tcPr/>
                </a:tc>
              </a:tr>
              <a:tr h="2938217">
                <a:tc>
                  <a:txBody>
                    <a:bodyPr/>
                    <a:lstStyle/>
                    <a:p>
                      <a:r>
                        <a:rPr lang="ru-RU" dirty="0" smtClean="0"/>
                        <a:t>4.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Творческий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саморазвитие личности («я могу сделать что-то новое»)</a:t>
                      </a:r>
                    </a:p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эмпирической верификации результатов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перенос инноваций в массовую практику; поиск и конструирование побочных продуктов исследования и возможных приложений к другим наукам, интеграция индивидуального и социального в проектировании инновационных конструктов; измерение состояния и расширения творческого опыта.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Базы данных (экспертные системы) образцов, эталонов творческого исследования современного научного знания, базы данных образцов верификации научных результатов и научного общения, информационно-коммуникационные средства поддержки на основе результатов диагностики научного потенциала школьника и творческих результатов исследования.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4911" y="0"/>
            <a:ext cx="11169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Задача 4.</a:t>
            </a:r>
            <a:r>
              <a:rPr lang="ru-RU" sz="2800" b="1" dirty="0" smtClean="0">
                <a:solidFill>
                  <a:srgbClr val="990000"/>
                </a:solidFill>
              </a:rPr>
              <a:t> Педагогическое сопровождение и поддержка экспертных систем</a:t>
            </a: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2800" b="1" dirty="0" smtClean="0">
                <a:solidFill>
                  <a:srgbClr val="990000"/>
                </a:solidFill>
              </a:rPr>
              <a:t>содержание структурированного учебного контента интеллектуальной системы обучения</a:t>
            </a:r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04330810"/>
              </p:ext>
            </p:extLst>
          </p:nvPr>
        </p:nvGraphicFramePr>
        <p:xfrm>
          <a:off x="2119085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0" y="1927274"/>
            <a:ext cx="6219240" cy="3031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53494" y="1674003"/>
            <a:ext cx="5638506" cy="411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теоретическая разработка и экспериментальное обоснование теоретико-методологических основ и дидактических механизмов создания гибридной интеллектуальной обучающей системы с целью эффективного планирования, организации и интеллектного управления образовательным процессом (на примере математики).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8198" y="1561585"/>
            <a:ext cx="5634990" cy="830997"/>
          </a:xfrm>
          <a:prstGeom prst="rect">
            <a:avLst/>
          </a:prstGeom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Проблема исследования: </a:t>
            </a:r>
            <a:endParaRPr lang="ru-RU" sz="2400" dirty="0" smtClean="0">
              <a:solidFill>
                <a:srgbClr val="9900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1240857">
            <a:off x="4239762" y="387724"/>
            <a:ext cx="3685707" cy="1180104"/>
          </a:xfrm>
          <a:prstGeom prst="curvedDownArrow">
            <a:avLst/>
          </a:prstGeom>
          <a:solidFill>
            <a:srgbClr val="7030A0"/>
          </a:solidFill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502" y="1862630"/>
            <a:ext cx="6219240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ahoma" panose="020B0604030504040204" pitchFamily="34" charset="0"/>
              </a:rPr>
              <a:t>Задачи современного образования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ahoma" panose="020B0604030504040204" pitchFamily="34" charset="0"/>
              </a:rPr>
              <a:t>эпохи сетевого сообщества</a:t>
            </a:r>
            <a:r>
              <a:rPr lang="en-US" sz="2400" b="1" dirty="0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400" b="1" dirty="0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/>
            <a:r>
              <a:rPr lang="ru-RU" sz="2000" dirty="0" smtClean="0"/>
              <a:t> </a:t>
            </a:r>
            <a:r>
              <a:rPr lang="ru-RU" sz="2000" b="1" dirty="0" smtClean="0"/>
              <a:t>Как меняется роль учителя-наставника в цифровом мире?</a:t>
            </a:r>
          </a:p>
          <a:p>
            <a:pPr fontAlgn="base"/>
            <a:r>
              <a:rPr lang="ru-RU" sz="2000" b="1" dirty="0" smtClean="0"/>
              <a:t>Какова динамика использования интеллектуальных сред в реальном образовательном секторе?</a:t>
            </a:r>
          </a:p>
          <a:p>
            <a:pPr fontAlgn="base"/>
            <a:r>
              <a:rPr lang="ru-RU" sz="2000" b="1" dirty="0" smtClean="0"/>
              <a:t>Каков подлинный статус-кво систем обучения с использованием искусственного интеллекта? </a:t>
            </a:r>
          </a:p>
          <a:p>
            <a:pPr fontAlgn="base"/>
            <a:endParaRPr lang="ru-RU" sz="2000" b="1" u="sng" dirty="0" smtClean="0">
              <a:solidFill>
                <a:srgbClr val="990000"/>
              </a:solidFill>
              <a:effectLst/>
              <a:latin typeface="Times New Roman" panose="02020603050405020304" pitchFamily="18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1240857">
            <a:off x="3856252" y="5734802"/>
            <a:ext cx="3685707" cy="1180104"/>
          </a:xfrm>
          <a:prstGeom prst="curvedDownArrow">
            <a:avLst/>
          </a:prstGeom>
          <a:solidFill>
            <a:srgbClr val="7030A0"/>
          </a:solidFill>
          <a:scene3d>
            <a:camera prst="orthographicFront">
              <a:rot lat="19800000" lon="0" rev="12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106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"/>
            <a:ext cx="12191999" cy="200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990000"/>
                </a:solidFill>
                <a:ea typeface="Arial Unicode MS" panose="020B0604020202020204" pitchFamily="34" charset="-128"/>
                <a:cs typeface="Tahoma" panose="020B0604030504040204" pitchFamily="34" charset="0"/>
              </a:rPr>
              <a:t>Вариации обобщенного конструкта «Фрактальная геометрия множеств Мандельброта и Жюлиа» в форме цепочки задач исследовательского характера</a:t>
            </a:r>
            <a:r>
              <a:rPr lang="ru-RU" sz="2800" b="1" dirty="0" smtClean="0">
                <a:solidFill>
                  <a:schemeClr val="bg2"/>
                </a:solidFill>
                <a:ea typeface="Arial Unicode MS" panose="020B0604020202020204" pitchFamily="34" charset="-128"/>
                <a:cs typeface="Tahoma" panose="020B0604030504040204" pitchFamily="34" charset="0"/>
              </a:rPr>
              <a:t>: </a:t>
            </a:r>
            <a:endParaRPr lang="ru-RU" sz="2800" b="1" dirty="0" smtClean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3914" y="1922617"/>
            <a:ext cx="6736080" cy="447814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-  историогенез и вариативность итерационной динамики развития представлений о множествах Мандельброта и Жюлиа; </a:t>
            </a:r>
            <a:endParaRPr lang="ru-RU" sz="1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-  </a:t>
            </a: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итерационные </a:t>
            </a: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процессы и компьютерный дизайн множеств Мандельброта;</a:t>
            </a:r>
            <a:endParaRPr lang="ru-RU" sz="1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- топологические и фрактальные размерности множеств Жюлиа и Мандельброта;</a:t>
            </a:r>
            <a:endParaRPr lang="ru-RU" sz="1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- гладкие множества Жюлиа для многочленов Чебышева: математическое и компьютерное моделирование;</a:t>
            </a:r>
            <a:endParaRPr lang="ru-RU" sz="1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 - методика визуализации множеств Жюлиа и Мандельброта в информационных средах;</a:t>
            </a:r>
            <a:endParaRPr lang="ru-RU" sz="1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 -  вычисление константы Фейгенбаума для множества Мандельброта;</a:t>
            </a:r>
            <a:endParaRPr lang="ru-RU" sz="1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9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t> -  компьютерный дизайн и построение канторовских и связных множеств Жюлиа.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Множество Жюлиа - Wikiw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6265" y="1631852"/>
            <a:ext cx="2615735" cy="2615736"/>
          </a:xfrm>
          <a:prstGeom prst="rect">
            <a:avLst/>
          </a:prstGeom>
          <a:noFill/>
        </p:spPr>
      </p:pic>
      <p:pic>
        <p:nvPicPr>
          <p:cNvPr id="30724" name="Picture 4" descr="Электронный учебни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5919"/>
            <a:ext cx="2658794" cy="2515773"/>
          </a:xfrm>
          <a:prstGeom prst="rect">
            <a:avLst/>
          </a:prstGeom>
          <a:noFill/>
        </p:spPr>
      </p:pic>
      <p:pic>
        <p:nvPicPr>
          <p:cNvPr id="30726" name="Picture 6" descr="Бифуркационная диаграмм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0984"/>
            <a:ext cx="2602523" cy="2293311"/>
          </a:xfrm>
          <a:prstGeom prst="rect">
            <a:avLst/>
          </a:prstGeom>
          <a:noFill/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11458" y="4366993"/>
            <a:ext cx="2580542" cy="245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0363" y="377482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Задача 5.</a:t>
            </a:r>
            <a:r>
              <a:rPr lang="ru-RU" sz="2800" b="1" dirty="0">
                <a:solidFill>
                  <a:srgbClr val="990000"/>
                </a:solidFill>
              </a:rPr>
              <a:t> </a:t>
            </a:r>
            <a:r>
              <a:rPr lang="ru-RU" sz="2800" b="1" dirty="0" smtClean="0">
                <a:solidFill>
                  <a:srgbClr val="990000"/>
                </a:solidFill>
              </a:rPr>
              <a:t>Разработка </a:t>
            </a:r>
            <a:r>
              <a:rPr lang="ru-RU" sz="2800" b="1" dirty="0">
                <a:solidFill>
                  <a:srgbClr val="990000"/>
                </a:solidFill>
              </a:rPr>
              <a:t>и </a:t>
            </a:r>
            <a:r>
              <a:rPr lang="ru-RU" sz="2800" b="1" dirty="0" smtClean="0">
                <a:solidFill>
                  <a:srgbClr val="990000"/>
                </a:solidFill>
              </a:rPr>
              <a:t>обоснование архитектуры, параметров и функционала нейронной сети. Разработка ИОС</a:t>
            </a:r>
            <a:r>
              <a:rPr lang="ru-RU" sz="2800" dirty="0" smtClean="0"/>
              <a:t> 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755" y="1308295"/>
            <a:ext cx="8060202" cy="554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0363" y="377482"/>
            <a:ext cx="11169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Структурно-логическая модель взаимозависимости параметров гибридной интеллектуальной системы управления исследовательской деятельностью школьников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957" y="2012193"/>
            <a:ext cx="10058400" cy="409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698" y="53495"/>
            <a:ext cx="11169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990000"/>
                </a:solidFill>
                <a:cs typeface="Times New Roman" pitchFamily="18" charset="0"/>
              </a:rPr>
              <a:t>Нейросетевой</a:t>
            </a:r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 блок ГИОС. Структурная схема ГИОС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169" y="576715"/>
            <a:ext cx="6130117" cy="4919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094" y="5608337"/>
            <a:ext cx="7124265" cy="11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504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700" y="81391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Модель усвоения знаний, используемая при реализации </a:t>
            </a:r>
            <a:r>
              <a:rPr lang="ru-RU" sz="2800" b="1" dirty="0" err="1" smtClean="0">
                <a:solidFill>
                  <a:srgbClr val="990000"/>
                </a:solidFill>
              </a:rPr>
              <a:t>нейросетевого</a:t>
            </a:r>
            <a:r>
              <a:rPr lang="ru-RU" sz="2800" b="1" dirty="0" smtClean="0">
                <a:solidFill>
                  <a:srgbClr val="990000"/>
                </a:solidFill>
              </a:rPr>
              <a:t> блока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68" y="1581666"/>
            <a:ext cx="11333711" cy="40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1066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700" y="81391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0000"/>
                </a:solidFill>
              </a:rPr>
              <a:t>Задача </a:t>
            </a:r>
            <a:r>
              <a:rPr lang="ru-RU" sz="2800" b="1" dirty="0" smtClean="0">
                <a:solidFill>
                  <a:srgbClr val="990000"/>
                </a:solidFill>
              </a:rPr>
              <a:t>6</a:t>
            </a:r>
            <a:r>
              <a:rPr lang="ru-RU" sz="2800" b="1" dirty="0">
                <a:solidFill>
                  <a:srgbClr val="990000"/>
                </a:solidFill>
              </a:rPr>
              <a:t>. </a:t>
            </a:r>
            <a:r>
              <a:rPr lang="ru-RU" sz="2800" b="1" dirty="0" smtClean="0">
                <a:solidFill>
                  <a:srgbClr val="990000"/>
                </a:solidFill>
              </a:rPr>
              <a:t>Построение </a:t>
            </a:r>
            <a:r>
              <a:rPr lang="ru-RU" sz="2800" b="1" dirty="0">
                <a:solidFill>
                  <a:srgbClr val="990000"/>
                </a:solidFill>
              </a:rPr>
              <a:t>обучающей выборки для гибридной нейронной сети настройки роста научного </a:t>
            </a:r>
            <a:r>
              <a:rPr lang="ru-RU" sz="2800" b="1" dirty="0" smtClean="0">
                <a:solidFill>
                  <a:srgbClr val="990000"/>
                </a:solidFill>
              </a:rPr>
              <a:t>потенциала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88" y="997372"/>
            <a:ext cx="7811589" cy="58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971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700" y="81391"/>
            <a:ext cx="11169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Алгоритм построения обучающей выборки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97" y="751104"/>
            <a:ext cx="9756429" cy="57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49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2682" y="0"/>
            <a:ext cx="120496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33"/>
                </a:solidFill>
              </a:rPr>
              <a:t>Задача 7. Провести апробацию и верификацию модулей программного комплекса с учетом реализации разработанных алгоритмов поиска оптимальных параметров интеллектуальных систем обучения на основе построения иерархий, развития </a:t>
            </a:r>
            <a:r>
              <a:rPr lang="ru-RU" sz="2000" b="1" dirty="0" err="1" smtClean="0">
                <a:solidFill>
                  <a:srgbClr val="990033"/>
                </a:solidFill>
              </a:rPr>
              <a:t>интеллектных</a:t>
            </a:r>
            <a:r>
              <a:rPr lang="ru-RU" sz="2000" b="1" dirty="0" smtClean="0">
                <a:solidFill>
                  <a:srgbClr val="990033"/>
                </a:solidFill>
              </a:rPr>
              <a:t> методов случайного поиска и роевой оптимизации. Выполнить оценку параметров моделей с помощью программного комплекса и оценку результатов </a:t>
            </a:r>
            <a:r>
              <a:rPr lang="ru-RU" sz="2000" b="1" dirty="0" smtClean="0">
                <a:solidFill>
                  <a:srgbClr val="990033"/>
                </a:solidFill>
              </a:rPr>
              <a:t>моделирования интеллектуальных систем обучения.</a:t>
            </a:r>
            <a:endParaRPr lang="ru-RU" sz="2000" b="1" dirty="0">
              <a:solidFill>
                <a:srgbClr val="990033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4158" y="5659632"/>
            <a:ext cx="7201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Реализация </a:t>
            </a:r>
            <a:r>
              <a:rPr lang="ru-RU" sz="2000" b="1" dirty="0" err="1"/>
              <a:t>нейросети</a:t>
            </a:r>
            <a:r>
              <a:rPr lang="ru-RU" sz="2000" b="1" dirty="0"/>
              <a:t> для 4-х уровней проектно-исследовательской </a:t>
            </a:r>
            <a:r>
              <a:rPr lang="ru-RU" sz="2000" b="1" dirty="0" smtClean="0"/>
              <a:t>деятельности. Частный случай гибридной НС для </a:t>
            </a:r>
            <a:r>
              <a:rPr lang="en-US" sz="2000" b="1" dirty="0" smtClean="0"/>
              <a:t>n=4</a:t>
            </a:r>
            <a:endParaRPr lang="ru-RU" sz="2000" b="1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11" y="1738298"/>
            <a:ext cx="9112501" cy="392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37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700" y="81391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Реализация </a:t>
            </a:r>
            <a:r>
              <a:rPr lang="en-US" sz="2800" b="1" dirty="0" smtClean="0">
                <a:solidFill>
                  <a:srgbClr val="990000"/>
                </a:solidFill>
              </a:rPr>
              <a:t>Web-</a:t>
            </a:r>
            <a:r>
              <a:rPr lang="ru-RU" sz="2800" b="1" dirty="0" smtClean="0">
                <a:solidFill>
                  <a:srgbClr val="990000"/>
                </a:solidFill>
              </a:rPr>
              <a:t>интерфейса для оценки параметров научного потенциала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97" y="1136579"/>
            <a:ext cx="7233751" cy="53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700" y="81391"/>
            <a:ext cx="11169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Визуализация </a:t>
            </a:r>
            <a:r>
              <a:rPr lang="ru-RU" sz="2800" b="1" dirty="0" err="1" smtClean="0">
                <a:solidFill>
                  <a:srgbClr val="990000"/>
                </a:solidFill>
                <a:cs typeface="Times New Roman" pitchFamily="18" charset="0"/>
              </a:rPr>
              <a:t>нейросети</a:t>
            </a:r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 с использованием разработанного ПО ГИОС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282" y="713119"/>
            <a:ext cx="9826580" cy="57735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990000"/>
                </a:solidFill>
              </a:rPr>
              <a:t>Реализация </a:t>
            </a:r>
            <a:r>
              <a:rPr lang="ru-RU" b="1" dirty="0" err="1">
                <a:solidFill>
                  <a:srgbClr val="990000"/>
                </a:solidFill>
              </a:rPr>
              <a:t>нейросети</a:t>
            </a:r>
            <a:r>
              <a:rPr lang="ru-RU" b="1" dirty="0">
                <a:solidFill>
                  <a:srgbClr val="990000"/>
                </a:solidFill>
              </a:rPr>
              <a:t> для 4-х уровней проектно-исследовательской </a:t>
            </a:r>
            <a:r>
              <a:rPr lang="ru-RU" b="1" dirty="0" err="1" smtClean="0">
                <a:solidFill>
                  <a:srgbClr val="990000"/>
                </a:solidFill>
              </a:rPr>
              <a:t>деятельности</a:t>
            </a:r>
            <a:r>
              <a:rPr lang="ru-RU" b="1" dirty="0" err="1">
                <a:solidFill>
                  <a:srgbClr val="990000"/>
                </a:solidFill>
              </a:rPr>
              <a:t>Реализация</a:t>
            </a:r>
            <a:r>
              <a:rPr lang="ru-RU" b="1" dirty="0">
                <a:solidFill>
                  <a:srgbClr val="990000"/>
                </a:solidFill>
              </a:rPr>
              <a:t> </a:t>
            </a:r>
            <a:r>
              <a:rPr lang="ru-RU" b="1" dirty="0" err="1">
                <a:solidFill>
                  <a:srgbClr val="990000"/>
                </a:solidFill>
              </a:rPr>
              <a:t>нейросети</a:t>
            </a:r>
            <a:r>
              <a:rPr lang="ru-RU" b="1" dirty="0">
                <a:solidFill>
                  <a:srgbClr val="990000"/>
                </a:solidFill>
              </a:rPr>
              <a:t> для 4-х уровней проектно-исследовательской деятельности</a:t>
            </a:r>
            <a:endParaRPr lang="ru-RU" b="1" dirty="0">
              <a:solidFill>
                <a:srgbClr val="990000"/>
              </a:solidFill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99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2628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708" y="154853"/>
            <a:ext cx="1121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785" y="3773508"/>
            <a:ext cx="112014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530" y="618980"/>
            <a:ext cx="115917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- </a:t>
            </a:r>
            <a:r>
              <a:rPr lang="ru-RU" sz="2400" b="1" dirty="0" smtClean="0"/>
              <a:t>системы управления цифровым обучением </a:t>
            </a:r>
            <a:r>
              <a:rPr lang="ru-RU" sz="2400" dirty="0" smtClean="0"/>
              <a:t>(</a:t>
            </a:r>
            <a:r>
              <a:rPr lang="ru-RU" sz="2400" dirty="0" err="1" smtClean="0">
                <a:solidFill>
                  <a:srgbClr val="C00000"/>
                </a:solidFill>
              </a:rPr>
              <a:t>Moodle</a:t>
            </a:r>
            <a:r>
              <a:rPr lang="ru-RU" sz="2400" dirty="0" smtClean="0"/>
              <a:t> ― Австрия, Англия, Эквадор, Финляндия), </a:t>
            </a:r>
            <a:endParaRPr lang="ru-RU" sz="2400" b="1" i="1" dirty="0" smtClean="0"/>
          </a:p>
          <a:p>
            <a:r>
              <a:rPr lang="ru-RU" sz="2400" dirty="0" smtClean="0"/>
              <a:t>- </a:t>
            </a:r>
            <a:r>
              <a:rPr lang="ru-RU" sz="2400" b="1" dirty="0" smtClean="0"/>
              <a:t>системы, созданные для использования на простых мобильных телефонах </a:t>
            </a:r>
            <a:r>
              <a:rPr lang="ru-RU" sz="2400" dirty="0" smtClean="0"/>
              <a:t>(</a:t>
            </a:r>
            <a:r>
              <a:rPr lang="ru-RU" sz="2400" dirty="0" err="1" smtClean="0">
                <a:solidFill>
                  <a:srgbClr val="C00000"/>
                </a:solidFill>
              </a:rPr>
              <a:t>Eneza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Education</a:t>
            </a:r>
            <a:r>
              <a:rPr lang="ru-RU" sz="2400" dirty="0" smtClean="0"/>
              <a:t>), </a:t>
            </a:r>
            <a:endParaRPr lang="ru-RU" sz="2400" b="1" i="1" dirty="0" smtClean="0"/>
          </a:p>
          <a:p>
            <a:r>
              <a:rPr lang="ru-RU" sz="2400" dirty="0" smtClean="0"/>
              <a:t>- </a:t>
            </a:r>
            <a:r>
              <a:rPr lang="ru-RU" sz="2400" b="1" dirty="0" smtClean="0"/>
              <a:t>платформы для массовых открытых </a:t>
            </a:r>
            <a:r>
              <a:rPr lang="ru-RU" sz="2400" b="1" dirty="0" err="1" smtClean="0"/>
              <a:t>онлайн-курсов</a:t>
            </a:r>
            <a:r>
              <a:rPr lang="ru-RU" sz="2400" b="1" dirty="0" smtClean="0"/>
              <a:t> </a:t>
            </a:r>
            <a:r>
              <a:rPr lang="ru-RU" sz="2400" dirty="0" smtClean="0"/>
              <a:t>(</a:t>
            </a:r>
            <a:r>
              <a:rPr lang="ru-RU" sz="2400" dirty="0" smtClean="0">
                <a:solidFill>
                  <a:srgbClr val="C00000"/>
                </a:solidFill>
              </a:rPr>
              <a:t>MOOC</a:t>
            </a:r>
            <a:r>
              <a:rPr lang="ru-RU" sz="2400" dirty="0" smtClean="0"/>
              <a:t> – Китай, Мексика, Россия), </a:t>
            </a:r>
            <a:endParaRPr lang="ru-RU" sz="2400" b="1" i="1" dirty="0" smtClean="0"/>
          </a:p>
          <a:p>
            <a:r>
              <a:rPr lang="ru-RU" sz="2400" dirty="0" smtClean="0"/>
              <a:t>- </a:t>
            </a:r>
            <a:r>
              <a:rPr lang="ru-RU" sz="2400" b="1" dirty="0" smtClean="0"/>
              <a:t>электронный контент для самостоятельного обучения </a:t>
            </a:r>
            <a:r>
              <a:rPr lang="ru-RU" sz="2400" dirty="0" smtClean="0"/>
              <a:t>(</a:t>
            </a:r>
            <a:r>
              <a:rPr lang="ru-RU" sz="2400" dirty="0" err="1" smtClean="0">
                <a:solidFill>
                  <a:srgbClr val="C00000"/>
                </a:solidFill>
              </a:rPr>
              <a:t>Khan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Academy</a:t>
            </a:r>
            <a:r>
              <a:rPr lang="ru-RU" sz="2400" i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― Либерия; </a:t>
            </a:r>
            <a:r>
              <a:rPr lang="ru-RU" sz="2400" dirty="0" err="1" smtClean="0">
                <a:solidFill>
                  <a:srgbClr val="C00000"/>
                </a:solidFill>
              </a:rPr>
              <a:t>YouTube</a:t>
            </a:r>
            <a:r>
              <a:rPr lang="ru-RU" sz="2400" dirty="0" smtClean="0"/>
              <a:t> ― Афганистан, Бангладеш, Бразилия, Сальвадор, Кения, Мадагаскар, </a:t>
            </a:r>
            <a:r>
              <a:rPr lang="ru-RU" sz="2400" dirty="0" err="1" smtClean="0"/>
              <a:t>Мальдивы</a:t>
            </a:r>
            <a:r>
              <a:rPr lang="ru-RU" sz="2400" dirty="0" smtClean="0"/>
              <a:t>, Россия; </a:t>
            </a:r>
            <a:r>
              <a:rPr lang="ru-RU" sz="2400" dirty="0" err="1" smtClean="0">
                <a:solidFill>
                  <a:srgbClr val="C00000"/>
                </a:solidFill>
              </a:rPr>
              <a:t>TED-Ed</a:t>
            </a:r>
            <a:r>
              <a:rPr lang="ru-RU" sz="2400" dirty="0" smtClean="0"/>
              <a:t> ― </a:t>
            </a:r>
            <a:r>
              <a:rPr lang="ru-RU" sz="2400" dirty="0" err="1" smtClean="0"/>
              <a:t>Мальдивы</a:t>
            </a:r>
            <a:r>
              <a:rPr lang="ru-RU" sz="2400" dirty="0" smtClean="0"/>
              <a:t>), </a:t>
            </a:r>
            <a:endParaRPr lang="ru-RU" sz="2400" b="1" i="1" dirty="0" smtClean="0"/>
          </a:p>
          <a:p>
            <a:r>
              <a:rPr lang="ru-RU" sz="2400" dirty="0" smtClean="0"/>
              <a:t>- </a:t>
            </a:r>
            <a:r>
              <a:rPr lang="ru-RU" sz="2400" b="1" dirty="0" smtClean="0"/>
              <a:t>платформы для совместной работы, поддерживающие видеосвязь в реальном времени </a:t>
            </a:r>
            <a:r>
              <a:rPr lang="ru-RU" sz="2400" dirty="0" smtClean="0"/>
              <a:t>(</a:t>
            </a:r>
            <a:r>
              <a:rPr lang="ru-RU" sz="2400" dirty="0" err="1" smtClean="0">
                <a:solidFill>
                  <a:srgbClr val="C00000"/>
                </a:solidFill>
              </a:rPr>
              <a:t>Zoom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― Финляндия, Ямайка, Маврикий, Сербия, Россия; </a:t>
            </a:r>
            <a:r>
              <a:rPr lang="ru-RU" sz="2400" dirty="0" err="1" smtClean="0">
                <a:solidFill>
                  <a:srgbClr val="C00000"/>
                </a:solidFill>
              </a:rPr>
              <a:t>Skype</a:t>
            </a:r>
            <a:r>
              <a:rPr lang="ru-RU" sz="2400" dirty="0" smtClean="0"/>
              <a:t> ― Болгария, Финляндия, Ямайка, Россия), </a:t>
            </a:r>
            <a:endParaRPr lang="ru-RU" sz="2400" b="1" i="1" dirty="0" smtClean="0"/>
          </a:p>
          <a:p>
            <a:r>
              <a:rPr lang="ru-RU" sz="2400" dirty="0" smtClean="0"/>
              <a:t>- </a:t>
            </a:r>
            <a:r>
              <a:rPr lang="ru-RU" sz="2400" b="1" dirty="0" smtClean="0"/>
              <a:t>инструменты для создания цифрового учебного </a:t>
            </a:r>
            <a:r>
              <a:rPr lang="ru-RU" sz="2400" b="1" dirty="0" err="1" smtClean="0"/>
              <a:t>контента</a:t>
            </a:r>
            <a:r>
              <a:rPr lang="ru-RU" sz="2400" b="1" dirty="0" smtClean="0"/>
              <a:t> </a:t>
            </a:r>
            <a:r>
              <a:rPr lang="ru-RU" sz="2400" dirty="0" smtClean="0"/>
              <a:t>(</a:t>
            </a:r>
            <a:r>
              <a:rPr lang="ru-RU" sz="2400" dirty="0" err="1" smtClean="0">
                <a:solidFill>
                  <a:srgbClr val="C00000"/>
                </a:solidFill>
              </a:rPr>
              <a:t>Nearpod</a:t>
            </a:r>
            <a:r>
              <a:rPr lang="ru-RU" sz="2400" i="1" dirty="0" smtClean="0">
                <a:solidFill>
                  <a:srgbClr val="C00000"/>
                </a:solidFill>
              </a:rPr>
              <a:t>, </a:t>
            </a:r>
            <a:r>
              <a:rPr lang="ru-RU" sz="2400" dirty="0" err="1" smtClean="0">
                <a:solidFill>
                  <a:srgbClr val="C00000"/>
                </a:solidFill>
              </a:rPr>
              <a:t>Pear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Deck</a:t>
            </a:r>
            <a:r>
              <a:rPr lang="ru-RU" sz="2400" i="1" dirty="0" smtClean="0">
                <a:solidFill>
                  <a:srgbClr val="C00000"/>
                </a:solidFill>
              </a:rPr>
              <a:t>, </a:t>
            </a:r>
            <a:r>
              <a:rPr lang="ru-RU" sz="2400" dirty="0" err="1" smtClean="0">
                <a:solidFill>
                  <a:srgbClr val="C00000"/>
                </a:solidFill>
              </a:rPr>
              <a:t>EdPuzzle</a:t>
            </a:r>
            <a:r>
              <a:rPr lang="ru-RU" sz="2400" dirty="0" smtClean="0"/>
              <a:t>). </a:t>
            </a:r>
            <a:endParaRPr lang="ru-RU" sz="2400" b="1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13677" y="0"/>
            <a:ext cx="9496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Поддержка дистанционного обучения во время пандемии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220" name="Picture 4" descr="вопрос ответ коронавиру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297" y="5594975"/>
            <a:ext cx="2246571" cy="1263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60459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9700" y="81391"/>
            <a:ext cx="11169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Примеры ранжирования результатов тестирования обучаемых с использованием формальной методики оценки и интеллектуального алгоритма 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1698205"/>
            <a:ext cx="11874312" cy="43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53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3574" y="290397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Результаты ранжирования для блока, направленного на выявление креативности обучаемых </a:t>
            </a:r>
            <a:endParaRPr lang="ru-RU" sz="2800" b="1" dirty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48" y="1458129"/>
            <a:ext cx="9906653" cy="448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825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177" y="196948"/>
            <a:ext cx="11169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2800" b="1" dirty="0" smtClean="0">
                <a:solidFill>
                  <a:srgbClr val="990000"/>
                </a:solidFill>
              </a:rPr>
              <a:t>гибридной интеллектуальной системы управления качеством и успешностью освоения исследовательской деятельностью школьников</a:t>
            </a:r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35843" name="Picture 3" descr="интеллектуальные системы png images | PNG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5388" y="2053883"/>
            <a:ext cx="3316612" cy="3390314"/>
          </a:xfrm>
          <a:prstGeom prst="rect">
            <a:avLst/>
          </a:prstGeom>
          <a:noFill/>
        </p:spPr>
      </p:pic>
      <p:pic>
        <p:nvPicPr>
          <p:cNvPr id="35845" name="Picture 5" descr="Дисциплина «Интеллектуальные системы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25747"/>
            <a:ext cx="3348111" cy="3049172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6297239"/>
              </p:ext>
            </p:extLst>
          </p:nvPr>
        </p:nvGraphicFramePr>
        <p:xfrm>
          <a:off x="2374762" y="1433897"/>
          <a:ext cx="6830200" cy="527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177" y="196948"/>
            <a:ext cx="11169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Преимущества гибридной интеллектуальной системы управления исследовательской деятельностью школьников</a:t>
            </a:r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2177918"/>
              </p:ext>
            </p:extLst>
          </p:nvPr>
        </p:nvGraphicFramePr>
        <p:xfrm>
          <a:off x="1111348" y="1183900"/>
          <a:ext cx="10775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318" y="-1"/>
            <a:ext cx="45336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98459" cy="4994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848" y="2057022"/>
            <a:ext cx="3470152" cy="48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63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4387" y="1099918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БЛАГОДАРИМ ЗА ВНИМАНИЕ!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Межвузовская конференция «Интеллектуальные системы в гуманитарной сфере. Опыт преподавания и развитие образовательных программ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160" y="2289462"/>
            <a:ext cx="8270284" cy="4135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47863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708" y="154853"/>
            <a:ext cx="1121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2734268" y="232228"/>
          <a:ext cx="6966634" cy="4337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168" y="403274"/>
            <a:ext cx="2228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9764" y="5247249"/>
            <a:ext cx="7103045" cy="104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55634" y="478302"/>
            <a:ext cx="2336366" cy="19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15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CENTURY 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489" y="1477108"/>
            <a:ext cx="2304919" cy="15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0101" y="3306714"/>
            <a:ext cx="2317732" cy="17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61452" y="3137097"/>
            <a:ext cx="2330548" cy="192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0232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708" y="154853"/>
            <a:ext cx="1121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1223888" y="0"/>
            <a:ext cx="9305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221" y="5180318"/>
            <a:ext cx="11591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252024" y="0"/>
            <a:ext cx="8961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Электронные ресурсы, применяемые для дистанционного обучения в России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1336431"/>
            <a:ext cx="2771335" cy="3573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80" y="1473078"/>
            <a:ext cx="22098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45" y="2578419"/>
            <a:ext cx="2194560" cy="6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213" y="3296750"/>
            <a:ext cx="2152357" cy="55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с двумя скругленными соседними углами 22"/>
          <p:cNvSpPr/>
          <p:nvPr/>
        </p:nvSpPr>
        <p:spPr>
          <a:xfrm>
            <a:off x="327412" y="3903749"/>
            <a:ext cx="2160225" cy="722179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9254196" y="1263747"/>
            <a:ext cx="2759613" cy="3573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90202" y="1275470"/>
            <a:ext cx="2759613" cy="3573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3230" y="1289539"/>
            <a:ext cx="2759613" cy="3573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68811" y="5134708"/>
            <a:ext cx="260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Образовательные ресурсы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68283" y="4919008"/>
            <a:ext cx="2897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Системы комплексного обучения со структурированным </a:t>
            </a:r>
            <a:r>
              <a:rPr lang="ru-RU" sz="2400" b="1" dirty="0" err="1" smtClean="0">
                <a:solidFill>
                  <a:srgbClr val="C00000"/>
                </a:solidFill>
              </a:rPr>
              <a:t>контентом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4045" y="1559901"/>
            <a:ext cx="2331226" cy="5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4593" y="2229950"/>
            <a:ext cx="2337499" cy="5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3540" y="2883878"/>
            <a:ext cx="2269470" cy="185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6105378" y="4919008"/>
            <a:ext cx="3038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Ресурсы с готовыми записями </a:t>
            </a:r>
            <a:r>
              <a:rPr lang="ru-RU" sz="2400" b="1" dirty="0" err="1" smtClean="0">
                <a:solidFill>
                  <a:srgbClr val="C00000"/>
                </a:solidFill>
              </a:rPr>
              <a:t>видеоуроков</a:t>
            </a:r>
            <a:r>
              <a:rPr lang="ru-RU" sz="2400" b="1" dirty="0" smtClean="0">
                <a:solidFill>
                  <a:srgbClr val="C00000"/>
                </a:solidFill>
              </a:rPr>
              <a:t>, сценариев уроков или их фрагментов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30108" y="1611630"/>
            <a:ext cx="2286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82128" y="2051613"/>
            <a:ext cx="2211705" cy="61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73190" y="2785477"/>
            <a:ext cx="2220644" cy="76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1363" y="4091205"/>
            <a:ext cx="2168403" cy="67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03523" y="3613784"/>
            <a:ext cx="2190311" cy="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9270609" y="5190978"/>
            <a:ext cx="268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Ресурсы решения домашних заданий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705169" y="1488243"/>
            <a:ext cx="1985083" cy="74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446309" y="2433710"/>
            <a:ext cx="2448487" cy="8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575483" y="3359833"/>
            <a:ext cx="2199175" cy="128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604590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8455" y="154853"/>
            <a:ext cx="9186202" cy="42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Как интенсифицируя процесс сбора персонализированных </a:t>
            </a:r>
            <a:r>
              <a:rPr lang="ru-RU" sz="2400" dirty="0" smtClean="0"/>
              <a:t>данных </a:t>
            </a:r>
            <a:r>
              <a:rPr lang="ru-RU" sz="2400" dirty="0" smtClean="0"/>
              <a:t>свести к минимуму риски утечки консолидированной информации и обеспечить гарантии того, что образовательные результаты не будут иметь негативных последствий для определенных групп обучаемых? </a:t>
            </a:r>
          </a:p>
          <a:p>
            <a:r>
              <a:rPr lang="ru-RU" sz="2400" dirty="0" smtClean="0"/>
              <a:t>	</a:t>
            </a:r>
          </a:p>
          <a:p>
            <a:r>
              <a:rPr lang="ru-RU" sz="2400" dirty="0" smtClean="0"/>
              <a:t>	Можно ли следовать принципу открытости системы , иметь открытый исходный код для интерфейсных конструктов, который актуализирует высокий риск злоупотреблений, связанных с выходом за рамки предполагаемого назначения системы?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65785" y="3773508"/>
            <a:ext cx="1120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4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9471" y="4670474"/>
            <a:ext cx="9392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Анализ и пересмотр базовых принципов и ориентиров, научно-методологических и технологических подходов к совершенствованию информационно-образовательного пространства в контексте проектирования и разработки интеллектуальных обучающих систем на основе методов ИИ</a:t>
            </a:r>
          </a:p>
        </p:txBody>
      </p:sp>
      <p:pic>
        <p:nvPicPr>
          <p:cNvPr id="25602" name="Picture 2" descr="Человечки с вопросом картинки, стоковые фото Человечки с вопросом |  Depositphot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1069143"/>
            <a:ext cx="2335239" cy="2335239"/>
          </a:xfrm>
          <a:prstGeom prst="rect">
            <a:avLst/>
          </a:prstGeom>
          <a:noFill/>
        </p:spPr>
      </p:pic>
      <p:sp>
        <p:nvSpPr>
          <p:cNvPr id="25604" name="AutoShape 4" descr="Актуально» июнь 2018 - Новости - Малое и среднее предпринимательство -  Экономика и финансы - Пчевское сельское посел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Актуально» июнь 2018 - Новости - Малое и среднее предпринимательство -  Экономика и финансы - Пчевское сельское посел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8" name="Picture 8" descr="Ваш ребенок идет в школу - Отдел по образованию, спорту и туризму  Жодинского горисполко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28270"/>
            <a:ext cx="2715976" cy="2035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60459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5803446" y="686258"/>
            <a:ext cx="6332765" cy="6089012"/>
          </a:xfrm>
          <a:prstGeom prst="round2Diag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26629" y="1047882"/>
            <a:ext cx="55821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Интеллектуальные системы обучения</a:t>
            </a:r>
          </a:p>
          <a:p>
            <a:pPr indent="450215" algn="just">
              <a:spcAft>
                <a:spcPts val="6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Персонализированные, адаптированные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стратегиям обучения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школьников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системы, обеспечивающие электронное обучение учащихся без вмешательства учителя с использованием методов искусственного интеллекта. </a:t>
            </a:r>
            <a:endParaRPr lang="ru-RU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g.foolcdn.com/image/?url=https%3A//g.foolcdn.com/editorial/images/510374/gettyimages-913588226.jpg&amp;w=2000&amp;op=resi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10" y="3608071"/>
            <a:ext cx="3641732" cy="24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56663" y="2518118"/>
            <a:ext cx="6026332" cy="402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9900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9900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Интеллектное управление процессом обучения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триаде «педагог – компьютер – обучающийся»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симбиоз математического и компьютерного моделирования содержания и иерархий знаний и процедур, интерактивной интеллектуальной обучающей и оценочной деятельности в информационных средах, в которых интегрированы функции экспертных систем, нечеткой логики, искусственных нейронный сетей и генетических алгоритмов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90" y="502706"/>
            <a:ext cx="3780525" cy="30242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254" y="540051"/>
            <a:ext cx="567281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 1.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Выявить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исторические и современные мировые тенденции и содержательные характеристики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образовательного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 в контексте использования интеллектуальных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систем;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раскрыть сущность управленческой деятельности в условиях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гибридности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интерактивности и адаптивности методов обучения в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школе.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014211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4911" y="0"/>
            <a:ext cx="11169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Направления применения интеллектуальных систем </a:t>
            </a:r>
            <a:r>
              <a:rPr lang="ru-RU" sz="32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3200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4652461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4" name="AutoShape 2" descr="MATHIA EDUCATION - CES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MATHIA EDUCATION - CES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MATHIA EDUCATION - CES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4391" y="1673251"/>
            <a:ext cx="22669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62160" y="2555777"/>
            <a:ext cx="2198295" cy="167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8099" y="4262510"/>
            <a:ext cx="2172356" cy="107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1797" y="5405292"/>
            <a:ext cx="2126895" cy="61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1662" y="6172533"/>
            <a:ext cx="3756967" cy="68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24063" y="1664835"/>
            <a:ext cx="2373296" cy="78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4696" y="2510972"/>
            <a:ext cx="2436275" cy="261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63547" y="5181598"/>
            <a:ext cx="2170825" cy="8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3303" y="5161670"/>
            <a:ext cx="1825870" cy="5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29253" y="5716614"/>
            <a:ext cx="1137504" cy="114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Geekie - Photo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Geekie - Photo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Geekie - Photo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37095" y="5739618"/>
            <a:ext cx="1342805" cy="111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8284" y="448882"/>
            <a:ext cx="10581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автоматизированных </a:t>
            </a:r>
            <a:r>
              <a:rPr lang="ru-RU" sz="28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 </a:t>
            </a:r>
          </a:p>
          <a:p>
            <a:pPr algn="ctr"/>
            <a:r>
              <a:rPr lang="ru-RU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 обучения</a:t>
            </a:r>
            <a:endParaRPr lang="ru-RU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02145708"/>
              </p:ext>
            </p:extLst>
          </p:nvPr>
        </p:nvGraphicFramePr>
        <p:xfrm>
          <a:off x="1108891" y="1166950"/>
          <a:ext cx="10612846" cy="554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20257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2181</Words>
  <Application>Microsoft Office PowerPoint</Application>
  <PresentationFormat>Широкоэкранный</PresentationFormat>
  <Paragraphs>192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 Unicode MS</vt:lpstr>
      <vt:lpstr>Arial</vt:lpstr>
      <vt:lpstr>Calibri</vt:lpstr>
      <vt:lpstr>Calibri Light</vt:lpstr>
      <vt:lpstr>Tahoma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Светлана Николаевна Дворяткина</cp:lastModifiedBy>
  <cp:revision>94</cp:revision>
  <dcterms:created xsi:type="dcterms:W3CDTF">2021-01-19T09:41:39Z</dcterms:created>
  <dcterms:modified xsi:type="dcterms:W3CDTF">2023-05-17T05:59:03Z</dcterms:modified>
</cp:coreProperties>
</file>