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7" r:id="rId9"/>
    <p:sldId id="268" r:id="rId10"/>
    <p:sldId id="261" r:id="rId11"/>
    <p:sldId id="270" r:id="rId12"/>
    <p:sldId id="269" r:id="rId13"/>
    <p:sldId id="266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6C076-BBAD-4DB2-95DD-7A4AFFE99071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CCA01-0345-4C7A-B430-397EB4353F62}">
      <dgm:prSet phldrT="[Текст]" custT="1"/>
      <dgm:spPr/>
      <dgm:t>
        <a:bodyPr/>
        <a:lstStyle/>
        <a:p>
          <a:r>
            <a:rPr lang="ru-RU" sz="900" i="1">
              <a:latin typeface="Times New Roman" pitchFamily="18" charset="0"/>
              <a:cs typeface="Times New Roman" pitchFamily="18" charset="0"/>
            </a:rPr>
            <a:t>Мониторинг </a:t>
          </a:r>
          <a:r>
            <a:rPr lang="ru-RU" sz="900">
              <a:latin typeface="Times New Roman" pitchFamily="18" charset="0"/>
              <a:cs typeface="Times New Roman" pitchFamily="18" charset="0"/>
            </a:rPr>
            <a:t>качества образовани включает в себя выполнение всех входящих в него </a:t>
          </a:r>
          <a:r>
            <a:rPr lang="ru-RU" sz="900" i="1">
              <a:latin typeface="Times New Roman" pitchFamily="18" charset="0"/>
              <a:cs typeface="Times New Roman" pitchFamily="18" charset="0"/>
            </a:rPr>
            <a:t>процедур</a:t>
          </a:r>
          <a:r>
            <a:rPr lang="ru-RU" sz="900">
              <a:latin typeface="Times New Roman" pitchFamily="18" charset="0"/>
              <a:cs typeface="Times New Roman" pitchFamily="18" charset="0"/>
            </a:rPr>
            <a:t> </a:t>
          </a:r>
        </a:p>
      </dgm:t>
    </dgm:pt>
    <dgm:pt modelId="{EB6092BF-BD4E-4E2F-A501-5204E2730F39}" type="parTrans" cxnId="{C3715392-0831-45F7-AF5A-851EF2EDADE9}">
      <dgm:prSet/>
      <dgm:spPr/>
      <dgm:t>
        <a:bodyPr/>
        <a:lstStyle/>
        <a:p>
          <a:endParaRPr lang="ru-RU"/>
        </a:p>
      </dgm:t>
    </dgm:pt>
    <dgm:pt modelId="{EBA93392-903B-4637-924A-C7A339C88BBD}" type="sibTrans" cxnId="{C3715392-0831-45F7-AF5A-851EF2EDADE9}">
      <dgm:prSet/>
      <dgm:spPr/>
      <dgm:t>
        <a:bodyPr/>
        <a:lstStyle/>
        <a:p>
          <a:endParaRPr lang="ru-RU"/>
        </a:p>
      </dgm:t>
    </dgm:pt>
    <dgm:pt modelId="{9B2452FE-4C29-4D5C-A5E2-C6E52F42CC82}">
      <dgm:prSet phldrT="[Текст]" custT="1"/>
      <dgm:spPr/>
      <dgm:t>
        <a:bodyPr/>
        <a:lstStyle/>
        <a:p>
          <a:r>
            <a:rPr lang="ru-RU" sz="900">
              <a:latin typeface="Times New Roman" pitchFamily="18" charset="0"/>
              <a:cs typeface="Times New Roman" pitchFamily="18" charset="0"/>
            </a:rPr>
            <a:t> организации, сбора данных, первичной обработки собранной информации</a:t>
          </a:r>
        </a:p>
      </dgm:t>
    </dgm:pt>
    <dgm:pt modelId="{ABA61850-9B8D-4057-8CC5-73B8A2E00FC3}" type="parTrans" cxnId="{0586ADE2-5650-4C26-AB39-3FC17D10977C}">
      <dgm:prSet/>
      <dgm:spPr/>
      <dgm:t>
        <a:bodyPr/>
        <a:lstStyle/>
        <a:p>
          <a:endParaRPr lang="ru-RU"/>
        </a:p>
      </dgm:t>
    </dgm:pt>
    <dgm:pt modelId="{FE89085B-278D-4FA0-840B-877E39EDF5EA}" type="sibTrans" cxnId="{0586ADE2-5650-4C26-AB39-3FC17D10977C}">
      <dgm:prSet/>
      <dgm:spPr/>
      <dgm:t>
        <a:bodyPr/>
        <a:lstStyle/>
        <a:p>
          <a:endParaRPr lang="ru-RU"/>
        </a:p>
      </dgm:t>
    </dgm:pt>
    <dgm:pt modelId="{23EE7F1F-4C37-487A-B295-2904441CB39A}">
      <dgm:prSet phldrT="[Текст]" custT="1"/>
      <dgm:spPr/>
      <dgm:t>
        <a:bodyPr/>
        <a:lstStyle/>
        <a:p>
          <a:r>
            <a:rPr lang="ru-RU" sz="900">
              <a:latin typeface="Times New Roman" pitchFamily="18" charset="0"/>
              <a:cs typeface="Times New Roman" pitchFamily="18" charset="0"/>
            </a:rPr>
            <a:t>первичной обработки собранной информации, ее систематизации</a:t>
          </a:r>
        </a:p>
      </dgm:t>
    </dgm:pt>
    <dgm:pt modelId="{40E8FC6A-6711-4391-A4FA-E8F05EF33ADD}" type="parTrans" cxnId="{AEFE734C-0CD3-4EC4-9896-5C2A7FA892BD}">
      <dgm:prSet/>
      <dgm:spPr/>
      <dgm:t>
        <a:bodyPr/>
        <a:lstStyle/>
        <a:p>
          <a:endParaRPr lang="ru-RU"/>
        </a:p>
      </dgm:t>
    </dgm:pt>
    <dgm:pt modelId="{FE2E7503-928D-41C1-9C42-0B12F2B0422E}" type="sibTrans" cxnId="{AEFE734C-0CD3-4EC4-9896-5C2A7FA892BD}">
      <dgm:prSet/>
      <dgm:spPr/>
      <dgm:t>
        <a:bodyPr/>
        <a:lstStyle/>
        <a:p>
          <a:endParaRPr lang="ru-RU"/>
        </a:p>
      </dgm:t>
    </dgm:pt>
    <dgm:pt modelId="{E2B1BD3B-4506-403F-B1FF-3F7313BA2436}">
      <dgm:prSet phldrT="[Текст]" custT="1"/>
      <dgm:spPr/>
      <dgm:t>
        <a:bodyPr/>
        <a:lstStyle/>
        <a:p>
          <a:r>
            <a:rPr lang="ru-RU" sz="900">
              <a:latin typeface="Times New Roman" pitchFamily="18" charset="0"/>
              <a:cs typeface="Times New Roman" pitchFamily="18" charset="0"/>
            </a:rPr>
            <a:t>анализа, интерпретации и оценки</a:t>
          </a:r>
        </a:p>
      </dgm:t>
    </dgm:pt>
    <dgm:pt modelId="{9F773717-94D0-40CC-A5BC-640251D6592C}" type="parTrans" cxnId="{8EB9CCDB-3630-40E8-9DC0-8FB5841B3F21}">
      <dgm:prSet/>
      <dgm:spPr/>
      <dgm:t>
        <a:bodyPr/>
        <a:lstStyle/>
        <a:p>
          <a:endParaRPr lang="ru-RU"/>
        </a:p>
      </dgm:t>
    </dgm:pt>
    <dgm:pt modelId="{2DB30172-3E1E-42AC-B69D-448AE42E2F17}" type="sibTrans" cxnId="{8EB9CCDB-3630-40E8-9DC0-8FB5841B3F21}">
      <dgm:prSet/>
      <dgm:spPr/>
      <dgm:t>
        <a:bodyPr/>
        <a:lstStyle/>
        <a:p>
          <a:endParaRPr lang="ru-RU"/>
        </a:p>
      </dgm:t>
    </dgm:pt>
    <dgm:pt modelId="{3087598A-8A40-4AC2-8200-8FF500FC1543}">
      <dgm:prSet phldrT="[Текст]" custT="1"/>
      <dgm:spPr/>
      <dgm:t>
        <a:bodyPr/>
        <a:lstStyle/>
        <a:p>
          <a:r>
            <a:rPr lang="ru-RU" sz="900">
              <a:latin typeface="Times New Roman" pitchFamily="18" charset="0"/>
              <a:cs typeface="Times New Roman" pitchFamily="18" charset="0"/>
            </a:rPr>
            <a:t>хранения и распространения информации</a:t>
          </a:r>
        </a:p>
      </dgm:t>
    </dgm:pt>
    <dgm:pt modelId="{147C9350-C362-4C67-845A-2B15CEF661B4}" type="parTrans" cxnId="{6456BBDD-C77B-44EF-8672-DFDA383D7AF8}">
      <dgm:prSet/>
      <dgm:spPr/>
      <dgm:t>
        <a:bodyPr/>
        <a:lstStyle/>
        <a:p>
          <a:endParaRPr lang="ru-RU"/>
        </a:p>
      </dgm:t>
    </dgm:pt>
    <dgm:pt modelId="{8F90074B-CCA2-4A2D-B679-E4463FCA1F7D}" type="sibTrans" cxnId="{6456BBDD-C77B-44EF-8672-DFDA383D7AF8}">
      <dgm:prSet/>
      <dgm:spPr/>
      <dgm:t>
        <a:bodyPr/>
        <a:lstStyle/>
        <a:p>
          <a:endParaRPr lang="ru-RU"/>
        </a:p>
      </dgm:t>
    </dgm:pt>
    <dgm:pt modelId="{7BE01DA3-E885-40EC-826E-5ADC1FFF2510}">
      <dgm:prSet phldrT="[Текст]" custT="1"/>
      <dgm:spPr/>
      <dgm:t>
        <a:bodyPr/>
        <a:lstStyle/>
        <a:p>
          <a:r>
            <a:rPr lang="ru-RU" sz="900">
              <a:latin typeface="Times New Roman" pitchFamily="18" charset="0"/>
              <a:cs typeface="Times New Roman" pitchFamily="18" charset="0"/>
            </a:rPr>
            <a:t>прогнозирования дальнейшего развития наблюдаемого педагогического объекта</a:t>
          </a:r>
        </a:p>
      </dgm:t>
    </dgm:pt>
    <dgm:pt modelId="{7A33A5DD-B2EE-4FD7-8E0B-947B2F87A8C4}" type="parTrans" cxnId="{1A191707-4331-4233-BFA3-B0AA3B69A4D3}">
      <dgm:prSet/>
      <dgm:spPr/>
      <dgm:t>
        <a:bodyPr/>
        <a:lstStyle/>
        <a:p>
          <a:endParaRPr lang="ru-RU"/>
        </a:p>
      </dgm:t>
    </dgm:pt>
    <dgm:pt modelId="{CADCB12D-B330-4DEA-A6C5-BF02C180267E}" type="sibTrans" cxnId="{1A191707-4331-4233-BFA3-B0AA3B69A4D3}">
      <dgm:prSet/>
      <dgm:spPr/>
      <dgm:t>
        <a:bodyPr/>
        <a:lstStyle/>
        <a:p>
          <a:endParaRPr lang="ru-RU"/>
        </a:p>
      </dgm:t>
    </dgm:pt>
    <dgm:pt modelId="{E62024ED-21B0-4A88-BE25-3A2B2D5BD31A}" type="pres">
      <dgm:prSet presAssocID="{1976C076-BBAD-4DB2-95DD-7A4AFFE990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20C06-40A7-4839-9BDB-C28D16351851}" type="pres">
      <dgm:prSet presAssocID="{4A6CCA01-0345-4C7A-B430-397EB4353F62}" presName="centerShape" presStyleLbl="node0" presStyleIdx="0" presStyleCnt="1"/>
      <dgm:spPr/>
      <dgm:t>
        <a:bodyPr/>
        <a:lstStyle/>
        <a:p>
          <a:endParaRPr lang="ru-RU"/>
        </a:p>
      </dgm:t>
    </dgm:pt>
    <dgm:pt modelId="{983E4573-9B8A-4F57-8807-BFE9482CFED2}" type="pres">
      <dgm:prSet presAssocID="{9B2452FE-4C29-4D5C-A5E2-C6E52F42CC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DC193-1DAE-4E37-AC75-AECE960704E2}" type="pres">
      <dgm:prSet presAssocID="{9B2452FE-4C29-4D5C-A5E2-C6E52F42CC82}" presName="dummy" presStyleCnt="0"/>
      <dgm:spPr/>
    </dgm:pt>
    <dgm:pt modelId="{82C68727-017A-4C39-A9BA-AC80ED5CF1A1}" type="pres">
      <dgm:prSet presAssocID="{FE89085B-278D-4FA0-840B-877E39EDF5E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B996604-C7E0-419C-8A20-9A835C670AB5}" type="pres">
      <dgm:prSet presAssocID="{23EE7F1F-4C37-487A-B295-2904441CB3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942BB-78D3-4ED7-B42A-5F3F9B5C246E}" type="pres">
      <dgm:prSet presAssocID="{23EE7F1F-4C37-487A-B295-2904441CB39A}" presName="dummy" presStyleCnt="0"/>
      <dgm:spPr/>
    </dgm:pt>
    <dgm:pt modelId="{BD62082E-36A6-4DF5-81EF-AE4FC85F8E81}" type="pres">
      <dgm:prSet presAssocID="{FE2E7503-928D-41C1-9C42-0B12F2B0422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24F2996-4327-43E7-827D-3DF498DA3B92}" type="pres">
      <dgm:prSet presAssocID="{E2B1BD3B-4506-403F-B1FF-3F7313BA24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5E737-14E7-49A2-B740-611BEBEAC001}" type="pres">
      <dgm:prSet presAssocID="{E2B1BD3B-4506-403F-B1FF-3F7313BA2436}" presName="dummy" presStyleCnt="0"/>
      <dgm:spPr/>
    </dgm:pt>
    <dgm:pt modelId="{4F014EB9-2A07-4BF1-B9DD-4856019283AE}" type="pres">
      <dgm:prSet presAssocID="{2DB30172-3E1E-42AC-B69D-448AE42E2F1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94AB5D5-19EA-4E8E-A3A7-719C85615E0E}" type="pres">
      <dgm:prSet presAssocID="{7BE01DA3-E885-40EC-826E-5ADC1FFF25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D4C7D-1669-4D4D-AAE9-B6F7FB94864E}" type="pres">
      <dgm:prSet presAssocID="{7BE01DA3-E885-40EC-826E-5ADC1FFF2510}" presName="dummy" presStyleCnt="0"/>
      <dgm:spPr/>
    </dgm:pt>
    <dgm:pt modelId="{53E45478-C402-4CD6-86C5-190FEF3E6A9F}" type="pres">
      <dgm:prSet presAssocID="{CADCB12D-B330-4DEA-A6C5-BF02C180267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AE5D746-4C33-4CD4-81DE-372D85E5530C}" type="pres">
      <dgm:prSet presAssocID="{3087598A-8A40-4AC2-8200-8FF500FC15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FFBE4-E6BB-4D5B-8D73-A57643E499A6}" type="pres">
      <dgm:prSet presAssocID="{3087598A-8A40-4AC2-8200-8FF500FC1543}" presName="dummy" presStyleCnt="0"/>
      <dgm:spPr/>
    </dgm:pt>
    <dgm:pt modelId="{8E410DB2-A6FE-427F-8876-E24DB8298CFB}" type="pres">
      <dgm:prSet presAssocID="{8F90074B-CCA2-4A2D-B679-E4463FCA1F7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7319E81-A764-4A90-8387-8009B84E5384}" type="presOf" srcId="{8F90074B-CCA2-4A2D-B679-E4463FCA1F7D}" destId="{8E410DB2-A6FE-427F-8876-E24DB8298CFB}" srcOrd="0" destOrd="0" presId="urn:microsoft.com/office/officeart/2005/8/layout/radial6"/>
    <dgm:cxn modelId="{A0F95D45-3B43-42C0-AC61-361CDC2B284F}" type="presOf" srcId="{3087598A-8A40-4AC2-8200-8FF500FC1543}" destId="{0AE5D746-4C33-4CD4-81DE-372D85E5530C}" srcOrd="0" destOrd="0" presId="urn:microsoft.com/office/officeart/2005/8/layout/radial6"/>
    <dgm:cxn modelId="{71AED2B7-9A64-45A4-BB8E-CE5E82B2FBAB}" type="presOf" srcId="{23EE7F1F-4C37-487A-B295-2904441CB39A}" destId="{1B996604-C7E0-419C-8A20-9A835C670AB5}" srcOrd="0" destOrd="0" presId="urn:microsoft.com/office/officeart/2005/8/layout/radial6"/>
    <dgm:cxn modelId="{E9BB84A7-12AE-4025-A1B1-CD545B5595B3}" type="presOf" srcId="{CADCB12D-B330-4DEA-A6C5-BF02C180267E}" destId="{53E45478-C402-4CD6-86C5-190FEF3E6A9F}" srcOrd="0" destOrd="0" presId="urn:microsoft.com/office/officeart/2005/8/layout/radial6"/>
    <dgm:cxn modelId="{AEFE734C-0CD3-4EC4-9896-5C2A7FA892BD}" srcId="{4A6CCA01-0345-4C7A-B430-397EB4353F62}" destId="{23EE7F1F-4C37-487A-B295-2904441CB39A}" srcOrd="1" destOrd="0" parTransId="{40E8FC6A-6711-4391-A4FA-E8F05EF33ADD}" sibTransId="{FE2E7503-928D-41C1-9C42-0B12F2B0422E}"/>
    <dgm:cxn modelId="{4E89B16B-78D8-4F11-A2F0-54361F28D65F}" type="presOf" srcId="{9B2452FE-4C29-4D5C-A5E2-C6E52F42CC82}" destId="{983E4573-9B8A-4F57-8807-BFE9482CFED2}" srcOrd="0" destOrd="0" presId="urn:microsoft.com/office/officeart/2005/8/layout/radial6"/>
    <dgm:cxn modelId="{0586ADE2-5650-4C26-AB39-3FC17D10977C}" srcId="{4A6CCA01-0345-4C7A-B430-397EB4353F62}" destId="{9B2452FE-4C29-4D5C-A5E2-C6E52F42CC82}" srcOrd="0" destOrd="0" parTransId="{ABA61850-9B8D-4057-8CC5-73B8A2E00FC3}" sibTransId="{FE89085B-278D-4FA0-840B-877E39EDF5EA}"/>
    <dgm:cxn modelId="{C3715392-0831-45F7-AF5A-851EF2EDADE9}" srcId="{1976C076-BBAD-4DB2-95DD-7A4AFFE99071}" destId="{4A6CCA01-0345-4C7A-B430-397EB4353F62}" srcOrd="0" destOrd="0" parTransId="{EB6092BF-BD4E-4E2F-A501-5204E2730F39}" sibTransId="{EBA93392-903B-4637-924A-C7A339C88BBD}"/>
    <dgm:cxn modelId="{3A936D9A-DC95-4DB4-B0D0-868503AAD09B}" type="presOf" srcId="{FE89085B-278D-4FA0-840B-877E39EDF5EA}" destId="{82C68727-017A-4C39-A9BA-AC80ED5CF1A1}" srcOrd="0" destOrd="0" presId="urn:microsoft.com/office/officeart/2005/8/layout/radial6"/>
    <dgm:cxn modelId="{A9462CFB-B707-4785-B254-80C3D4F280DA}" type="presOf" srcId="{1976C076-BBAD-4DB2-95DD-7A4AFFE99071}" destId="{E62024ED-21B0-4A88-BE25-3A2B2D5BD31A}" srcOrd="0" destOrd="0" presId="urn:microsoft.com/office/officeart/2005/8/layout/radial6"/>
    <dgm:cxn modelId="{F8FB1A0B-AC4A-41DB-829F-54D6AB9C2059}" type="presOf" srcId="{7BE01DA3-E885-40EC-826E-5ADC1FFF2510}" destId="{794AB5D5-19EA-4E8E-A3A7-719C85615E0E}" srcOrd="0" destOrd="0" presId="urn:microsoft.com/office/officeart/2005/8/layout/radial6"/>
    <dgm:cxn modelId="{3D785E59-A18D-416F-A44C-251ED0F4791B}" type="presOf" srcId="{4A6CCA01-0345-4C7A-B430-397EB4353F62}" destId="{8A220C06-40A7-4839-9BDB-C28D16351851}" srcOrd="0" destOrd="0" presId="urn:microsoft.com/office/officeart/2005/8/layout/radial6"/>
    <dgm:cxn modelId="{9E0B5DE3-0F12-4382-ABE7-3A9714B9B6B8}" type="presOf" srcId="{2DB30172-3E1E-42AC-B69D-448AE42E2F17}" destId="{4F014EB9-2A07-4BF1-B9DD-4856019283AE}" srcOrd="0" destOrd="0" presId="urn:microsoft.com/office/officeart/2005/8/layout/radial6"/>
    <dgm:cxn modelId="{8EB9CCDB-3630-40E8-9DC0-8FB5841B3F21}" srcId="{4A6CCA01-0345-4C7A-B430-397EB4353F62}" destId="{E2B1BD3B-4506-403F-B1FF-3F7313BA2436}" srcOrd="2" destOrd="0" parTransId="{9F773717-94D0-40CC-A5BC-640251D6592C}" sibTransId="{2DB30172-3E1E-42AC-B69D-448AE42E2F17}"/>
    <dgm:cxn modelId="{4CF4D1F6-66FA-4202-809A-8567ED1CE5B4}" type="presOf" srcId="{FE2E7503-928D-41C1-9C42-0B12F2B0422E}" destId="{BD62082E-36A6-4DF5-81EF-AE4FC85F8E81}" srcOrd="0" destOrd="0" presId="urn:microsoft.com/office/officeart/2005/8/layout/radial6"/>
    <dgm:cxn modelId="{6456BBDD-C77B-44EF-8672-DFDA383D7AF8}" srcId="{4A6CCA01-0345-4C7A-B430-397EB4353F62}" destId="{3087598A-8A40-4AC2-8200-8FF500FC1543}" srcOrd="4" destOrd="0" parTransId="{147C9350-C362-4C67-845A-2B15CEF661B4}" sibTransId="{8F90074B-CCA2-4A2D-B679-E4463FCA1F7D}"/>
    <dgm:cxn modelId="{9530C288-E4E7-4D5A-9478-2012B8EF5650}" type="presOf" srcId="{E2B1BD3B-4506-403F-B1FF-3F7313BA2436}" destId="{624F2996-4327-43E7-827D-3DF498DA3B92}" srcOrd="0" destOrd="0" presId="urn:microsoft.com/office/officeart/2005/8/layout/radial6"/>
    <dgm:cxn modelId="{1A191707-4331-4233-BFA3-B0AA3B69A4D3}" srcId="{4A6CCA01-0345-4C7A-B430-397EB4353F62}" destId="{7BE01DA3-E885-40EC-826E-5ADC1FFF2510}" srcOrd="3" destOrd="0" parTransId="{7A33A5DD-B2EE-4FD7-8E0B-947B2F87A8C4}" sibTransId="{CADCB12D-B330-4DEA-A6C5-BF02C180267E}"/>
    <dgm:cxn modelId="{430AD1DA-700F-4DFB-BB52-4202049FE07A}" type="presParOf" srcId="{E62024ED-21B0-4A88-BE25-3A2B2D5BD31A}" destId="{8A220C06-40A7-4839-9BDB-C28D16351851}" srcOrd="0" destOrd="0" presId="urn:microsoft.com/office/officeart/2005/8/layout/radial6"/>
    <dgm:cxn modelId="{AC58751E-04FA-4CB9-8C9A-17CCF69BFB30}" type="presParOf" srcId="{E62024ED-21B0-4A88-BE25-3A2B2D5BD31A}" destId="{983E4573-9B8A-4F57-8807-BFE9482CFED2}" srcOrd="1" destOrd="0" presId="urn:microsoft.com/office/officeart/2005/8/layout/radial6"/>
    <dgm:cxn modelId="{E81AE77C-6EA2-4C9B-827C-16894A19C71E}" type="presParOf" srcId="{E62024ED-21B0-4A88-BE25-3A2B2D5BD31A}" destId="{8FDDC193-1DAE-4E37-AC75-AECE960704E2}" srcOrd="2" destOrd="0" presId="urn:microsoft.com/office/officeart/2005/8/layout/radial6"/>
    <dgm:cxn modelId="{D1E6428E-1972-4721-8C63-CF353BEFFC27}" type="presParOf" srcId="{E62024ED-21B0-4A88-BE25-3A2B2D5BD31A}" destId="{82C68727-017A-4C39-A9BA-AC80ED5CF1A1}" srcOrd="3" destOrd="0" presId="urn:microsoft.com/office/officeart/2005/8/layout/radial6"/>
    <dgm:cxn modelId="{A61E5A53-93F5-4FA8-8FB9-6827CC898DF9}" type="presParOf" srcId="{E62024ED-21B0-4A88-BE25-3A2B2D5BD31A}" destId="{1B996604-C7E0-419C-8A20-9A835C670AB5}" srcOrd="4" destOrd="0" presId="urn:microsoft.com/office/officeart/2005/8/layout/radial6"/>
    <dgm:cxn modelId="{3CA53482-C38B-4107-8542-96F824032842}" type="presParOf" srcId="{E62024ED-21B0-4A88-BE25-3A2B2D5BD31A}" destId="{E64942BB-78D3-4ED7-B42A-5F3F9B5C246E}" srcOrd="5" destOrd="0" presId="urn:microsoft.com/office/officeart/2005/8/layout/radial6"/>
    <dgm:cxn modelId="{B503AEE8-1F8A-41F5-8EA1-E343E6107947}" type="presParOf" srcId="{E62024ED-21B0-4A88-BE25-3A2B2D5BD31A}" destId="{BD62082E-36A6-4DF5-81EF-AE4FC85F8E81}" srcOrd="6" destOrd="0" presId="urn:microsoft.com/office/officeart/2005/8/layout/radial6"/>
    <dgm:cxn modelId="{06981749-73F7-4758-A86A-6584322DB049}" type="presParOf" srcId="{E62024ED-21B0-4A88-BE25-3A2B2D5BD31A}" destId="{624F2996-4327-43E7-827D-3DF498DA3B92}" srcOrd="7" destOrd="0" presId="urn:microsoft.com/office/officeart/2005/8/layout/radial6"/>
    <dgm:cxn modelId="{2ECEFB0A-C665-4C49-8A1E-B04C14FB27CF}" type="presParOf" srcId="{E62024ED-21B0-4A88-BE25-3A2B2D5BD31A}" destId="{2615E737-14E7-49A2-B740-611BEBEAC001}" srcOrd="8" destOrd="0" presId="urn:microsoft.com/office/officeart/2005/8/layout/radial6"/>
    <dgm:cxn modelId="{64E728D7-8AD0-40B9-8875-82B7FCF943D4}" type="presParOf" srcId="{E62024ED-21B0-4A88-BE25-3A2B2D5BD31A}" destId="{4F014EB9-2A07-4BF1-B9DD-4856019283AE}" srcOrd="9" destOrd="0" presId="urn:microsoft.com/office/officeart/2005/8/layout/radial6"/>
    <dgm:cxn modelId="{845A6E78-8F0A-4C3E-82FA-F6804397A5F2}" type="presParOf" srcId="{E62024ED-21B0-4A88-BE25-3A2B2D5BD31A}" destId="{794AB5D5-19EA-4E8E-A3A7-719C85615E0E}" srcOrd="10" destOrd="0" presId="urn:microsoft.com/office/officeart/2005/8/layout/radial6"/>
    <dgm:cxn modelId="{F0951A9B-B00E-41D1-99AF-1A6CDB43C9A1}" type="presParOf" srcId="{E62024ED-21B0-4A88-BE25-3A2B2D5BD31A}" destId="{9F3D4C7D-1669-4D4D-AAE9-B6F7FB94864E}" srcOrd="11" destOrd="0" presId="urn:microsoft.com/office/officeart/2005/8/layout/radial6"/>
    <dgm:cxn modelId="{34E38A68-4F27-4528-8840-43E70516E417}" type="presParOf" srcId="{E62024ED-21B0-4A88-BE25-3A2B2D5BD31A}" destId="{53E45478-C402-4CD6-86C5-190FEF3E6A9F}" srcOrd="12" destOrd="0" presId="urn:microsoft.com/office/officeart/2005/8/layout/radial6"/>
    <dgm:cxn modelId="{C4493DBB-59F4-4198-AB65-4131341BD5DE}" type="presParOf" srcId="{E62024ED-21B0-4A88-BE25-3A2B2D5BD31A}" destId="{0AE5D746-4C33-4CD4-81DE-372D85E5530C}" srcOrd="13" destOrd="0" presId="urn:microsoft.com/office/officeart/2005/8/layout/radial6"/>
    <dgm:cxn modelId="{FF2F9EC2-A958-441C-BDC7-000B89D7901A}" type="presParOf" srcId="{E62024ED-21B0-4A88-BE25-3A2B2D5BD31A}" destId="{B0DFFBE4-E6BB-4D5B-8D73-A57643E499A6}" srcOrd="14" destOrd="0" presId="urn:microsoft.com/office/officeart/2005/8/layout/radial6"/>
    <dgm:cxn modelId="{EEE3A105-8B1A-47A7-9C84-0CB708C48C8E}" type="presParOf" srcId="{E62024ED-21B0-4A88-BE25-3A2B2D5BD31A}" destId="{8E410DB2-A6FE-427F-8876-E24DB8298CFB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1668E-6E04-4B02-A0BD-B50E007226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C406F-F7CE-439A-AB72-536567D1D944}">
      <dgm:prSet phldrT="[Текст]"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Нормативно-установочный</a:t>
          </a:r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D4A55-9F62-47A5-AAEE-516A3290EFB7}" type="parTrans" cxnId="{7A63F821-9EF6-4878-B6E9-1326F0DDBF3A}">
      <dgm:prSet/>
      <dgm:spPr/>
      <dgm:t>
        <a:bodyPr/>
        <a:lstStyle/>
        <a:p>
          <a:endParaRPr lang="ru-RU" sz="800"/>
        </a:p>
      </dgm:t>
    </dgm:pt>
    <dgm:pt modelId="{71C29EF8-E5CB-41F4-8904-1FAE9FECDB7E}" type="sibTrans" cxnId="{7A63F821-9EF6-4878-B6E9-1326F0DDBF3A}">
      <dgm:prSet/>
      <dgm:spPr/>
      <dgm:t>
        <a:bodyPr/>
        <a:lstStyle/>
        <a:p>
          <a:endParaRPr lang="ru-RU" sz="800"/>
        </a:p>
      </dgm:t>
    </dgm:pt>
    <dgm:pt modelId="{AC89AC8A-80C4-4913-971F-CEDD12EDB7A1}">
      <dgm:prSet phldrT="[Текст]" custT="1"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DCD363-D41D-449B-B09A-E2ADFA15B103}" type="parTrans" cxnId="{C07B8459-C5F7-4FD3-B000-570CC0DB3FF8}">
      <dgm:prSet/>
      <dgm:spPr/>
      <dgm:t>
        <a:bodyPr/>
        <a:lstStyle/>
        <a:p>
          <a:endParaRPr lang="ru-RU" sz="800"/>
        </a:p>
      </dgm:t>
    </dgm:pt>
    <dgm:pt modelId="{D8A78B18-926D-4144-B725-97990B7E9BC1}" type="sibTrans" cxnId="{C07B8459-C5F7-4FD3-B000-570CC0DB3FF8}">
      <dgm:prSet/>
      <dgm:spPr/>
      <dgm:t>
        <a:bodyPr/>
        <a:lstStyle/>
        <a:p>
          <a:endParaRPr lang="ru-RU" sz="800"/>
        </a:p>
      </dgm:t>
    </dgm:pt>
    <dgm:pt modelId="{84EBBA1E-F5A1-47B2-ABFD-37C91B1E044B}">
      <dgm:prSet phldrT="[Текст]"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Коррекционно-деятельностный</a:t>
          </a:r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2C365-7432-4CAA-B9C1-A18407345DCD}" type="parTrans" cxnId="{8C8304C6-006B-4A10-A37E-A604E69BAF6F}">
      <dgm:prSet/>
      <dgm:spPr/>
      <dgm:t>
        <a:bodyPr/>
        <a:lstStyle/>
        <a:p>
          <a:endParaRPr lang="ru-RU" sz="800"/>
        </a:p>
      </dgm:t>
    </dgm:pt>
    <dgm:pt modelId="{0AD33FEB-0226-431C-9C55-AD640A668457}" type="sibTrans" cxnId="{8C8304C6-006B-4A10-A37E-A604E69BAF6F}">
      <dgm:prSet/>
      <dgm:spPr/>
      <dgm:t>
        <a:bodyPr/>
        <a:lstStyle/>
        <a:p>
          <a:endParaRPr lang="ru-RU" sz="800"/>
        </a:p>
      </dgm:t>
    </dgm:pt>
    <dgm:pt modelId="{7CAC932F-F984-4AD6-AF80-E152A2C71FFA}">
      <dgm:prSet phldrT="[Текст]" custT="1"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18F6A-7708-4959-B503-6667A9FF2024}" type="parTrans" cxnId="{8ECD9DAA-0175-43DE-89DC-A5FBF768AC2F}">
      <dgm:prSet/>
      <dgm:spPr/>
      <dgm:t>
        <a:bodyPr/>
        <a:lstStyle/>
        <a:p>
          <a:endParaRPr lang="ru-RU" sz="800"/>
        </a:p>
      </dgm:t>
    </dgm:pt>
    <dgm:pt modelId="{6E5F19E1-2B52-4E7E-8A55-1F8A090147D4}" type="sibTrans" cxnId="{8ECD9DAA-0175-43DE-89DC-A5FBF768AC2F}">
      <dgm:prSet/>
      <dgm:spPr/>
      <dgm:t>
        <a:bodyPr/>
        <a:lstStyle/>
        <a:p>
          <a:endParaRPr lang="ru-RU" sz="800"/>
        </a:p>
      </dgm:t>
    </dgm:pt>
    <dgm:pt modelId="{665000B7-755B-4EED-BE86-774C3140E334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Осуществление коррекции педагогического процесса с помощью методик, обладающих максимальными коррекционными возможностями. 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DF69A-4467-4019-A7E6-8BF5B4536F6F}" type="parTrans" cxnId="{A3A567CA-03CC-42A7-891B-D89B741B8D83}">
      <dgm:prSet/>
      <dgm:spPr/>
      <dgm:t>
        <a:bodyPr/>
        <a:lstStyle/>
        <a:p>
          <a:endParaRPr lang="ru-RU" sz="800"/>
        </a:p>
      </dgm:t>
    </dgm:pt>
    <dgm:pt modelId="{64DA1CA7-1982-4EF9-921C-466F45C531B2}" type="sibTrans" cxnId="{A3A567CA-03CC-42A7-891B-D89B741B8D83}">
      <dgm:prSet/>
      <dgm:spPr/>
      <dgm:t>
        <a:bodyPr/>
        <a:lstStyle/>
        <a:p>
          <a:endParaRPr lang="ru-RU" sz="800"/>
        </a:p>
      </dgm:t>
    </dgm:pt>
    <dgm:pt modelId="{84360FAD-9C11-4346-B058-6AEB04FF2922}">
      <dgm:prSet phldrT="[Текст]"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Итогово-диагностический</a:t>
          </a:r>
          <a:r>
            <a:rPr lang="ru-RU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AC28B-B534-4E6B-ABF1-9158F3B52AC4}" type="parTrans" cxnId="{2951F220-638F-4935-A5BE-8ED6C914F564}">
      <dgm:prSet/>
      <dgm:spPr/>
      <dgm:t>
        <a:bodyPr/>
        <a:lstStyle/>
        <a:p>
          <a:endParaRPr lang="ru-RU" sz="800"/>
        </a:p>
      </dgm:t>
    </dgm:pt>
    <dgm:pt modelId="{278F08DF-9C39-4D55-9820-9B9CCA2DCC96}" type="sibTrans" cxnId="{2951F220-638F-4935-A5BE-8ED6C914F564}">
      <dgm:prSet/>
      <dgm:spPr/>
      <dgm:t>
        <a:bodyPr/>
        <a:lstStyle/>
        <a:p>
          <a:endParaRPr lang="ru-RU" sz="800"/>
        </a:p>
      </dgm:t>
    </dgm:pt>
    <dgm:pt modelId="{C7B0C2B7-C740-4A0F-BACD-BD1332FCA3A7}">
      <dgm:prSet phldrT="[Текст]"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Диагностико-прогностический</a:t>
          </a:r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57B44-92C4-4EC8-86DE-84BA1DFB9DDF}" type="sibTrans" cxnId="{78984EE9-BD14-4CBF-835E-64F8746ECA2B}">
      <dgm:prSet/>
      <dgm:spPr/>
      <dgm:t>
        <a:bodyPr/>
        <a:lstStyle/>
        <a:p>
          <a:endParaRPr lang="ru-RU" sz="800"/>
        </a:p>
      </dgm:t>
    </dgm:pt>
    <dgm:pt modelId="{57EE0142-8C94-46F2-B61A-7C4E328EB35A}" type="parTrans" cxnId="{78984EE9-BD14-4CBF-835E-64F8746ECA2B}">
      <dgm:prSet/>
      <dgm:spPr/>
      <dgm:t>
        <a:bodyPr/>
        <a:lstStyle/>
        <a:p>
          <a:endParaRPr lang="ru-RU" sz="800"/>
        </a:p>
      </dgm:t>
    </dgm:pt>
    <dgm:pt modelId="{AB2523D7-B9CC-46CC-ABEE-D0655D0C6FCE}">
      <dgm:prSet custT="1"/>
      <dgm:spPr/>
      <dgm:t>
        <a:bodyPr/>
        <a:lstStyle/>
        <a:p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0E8CEE-92A3-4A1E-B2D7-305CE7EEA82E}" type="sibTrans" cxnId="{2BAA0C1B-AD2D-4D93-A420-194FB7AA6B39}">
      <dgm:prSet/>
      <dgm:spPr/>
      <dgm:t>
        <a:bodyPr/>
        <a:lstStyle/>
        <a:p>
          <a:endParaRPr lang="ru-RU" sz="800"/>
        </a:p>
      </dgm:t>
    </dgm:pt>
    <dgm:pt modelId="{06263132-1389-4638-87D0-EA8104A5231F}" type="parTrans" cxnId="{2BAA0C1B-AD2D-4D93-A420-194FB7AA6B39}">
      <dgm:prSet/>
      <dgm:spPr/>
      <dgm:t>
        <a:bodyPr/>
        <a:lstStyle/>
        <a:p>
          <a:endParaRPr lang="ru-RU" sz="800"/>
        </a:p>
      </dgm:t>
    </dgm:pt>
    <dgm:pt modelId="{459A0F11-88B0-447E-89B6-52B0DD10E3B2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Определение объекта, предмета, цели и задач педагогического мониторинга. 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3B21E6-A314-4B2D-84B1-95FE93C49A43}" type="sibTrans" cxnId="{DE0498BD-8CBF-4494-A749-FD98E4041CCD}">
      <dgm:prSet/>
      <dgm:spPr/>
      <dgm:t>
        <a:bodyPr/>
        <a:lstStyle/>
        <a:p>
          <a:endParaRPr lang="ru-RU" sz="800"/>
        </a:p>
      </dgm:t>
    </dgm:pt>
    <dgm:pt modelId="{8A3DC467-9993-4D94-B6B9-8698195909D8}" type="parTrans" cxnId="{DE0498BD-8CBF-4494-A749-FD98E4041CCD}">
      <dgm:prSet/>
      <dgm:spPr/>
      <dgm:t>
        <a:bodyPr/>
        <a:lstStyle/>
        <a:p>
          <a:endParaRPr lang="ru-RU" sz="800"/>
        </a:p>
      </dgm:t>
    </dgm:pt>
    <dgm:pt modelId="{44295533-E3FD-42A7-87DE-95132DA8DC74}">
      <dgm:prSet phldrT="[Текст]" custT="1"/>
      <dgm:spPr/>
      <dgm:t>
        <a:bodyPr/>
        <a:lstStyle/>
        <a:p>
          <a:endParaRPr lang="ru-RU" sz="8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6AF91-8421-47E2-B5C2-E70EB8ED1736}" type="sibTrans" cxnId="{4BA10BA6-3298-47E8-AE42-7C4929BE8510}">
      <dgm:prSet/>
      <dgm:spPr/>
      <dgm:t>
        <a:bodyPr/>
        <a:lstStyle/>
        <a:p>
          <a:endParaRPr lang="ru-RU" sz="800"/>
        </a:p>
      </dgm:t>
    </dgm:pt>
    <dgm:pt modelId="{8A557129-C478-46CE-A8B8-319AC154B9D1}" type="parTrans" cxnId="{4BA10BA6-3298-47E8-AE42-7C4929BE8510}">
      <dgm:prSet/>
      <dgm:spPr/>
      <dgm:t>
        <a:bodyPr/>
        <a:lstStyle/>
        <a:p>
          <a:endParaRPr lang="ru-RU" sz="800"/>
        </a:p>
      </dgm:t>
    </dgm:pt>
    <dgm:pt modelId="{88C10BFF-1B0F-457F-BD63-88E699ECEB54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Выделение критериев и показателей уровней сформированности исследуемого аспекта мониторинга.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805B52-25D6-4F1A-A225-B886FD7EE79B}" type="parTrans" cxnId="{2B383FD4-1309-4CB6-8975-A07F9EF2FA50}">
      <dgm:prSet/>
      <dgm:spPr/>
      <dgm:t>
        <a:bodyPr/>
        <a:lstStyle/>
        <a:p>
          <a:endParaRPr lang="ru-RU" sz="800"/>
        </a:p>
      </dgm:t>
    </dgm:pt>
    <dgm:pt modelId="{AF81D3F3-9903-4E04-B24B-3E1A896812C7}" type="sibTrans" cxnId="{2B383FD4-1309-4CB6-8975-A07F9EF2FA50}">
      <dgm:prSet/>
      <dgm:spPr/>
      <dgm:t>
        <a:bodyPr/>
        <a:lstStyle/>
        <a:p>
          <a:endParaRPr lang="ru-RU" sz="800"/>
        </a:p>
      </dgm:t>
    </dgm:pt>
    <dgm:pt modelId="{8BF8AD3B-097E-4D49-BE4A-E72015BE9341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Подбор методик исследования.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FD3C7E-3077-4A27-B6B0-6FD6F60D146D}" type="parTrans" cxnId="{231E8C1A-7534-4E66-AD4C-2E68CDE56692}">
      <dgm:prSet/>
      <dgm:spPr/>
      <dgm:t>
        <a:bodyPr/>
        <a:lstStyle/>
        <a:p>
          <a:endParaRPr lang="ru-RU" sz="800"/>
        </a:p>
      </dgm:t>
    </dgm:pt>
    <dgm:pt modelId="{24271BA2-9804-4067-8898-AEEEE8DAAF5A}" type="sibTrans" cxnId="{231E8C1A-7534-4E66-AD4C-2E68CDE56692}">
      <dgm:prSet/>
      <dgm:spPr/>
      <dgm:t>
        <a:bodyPr/>
        <a:lstStyle/>
        <a:p>
          <a:endParaRPr lang="ru-RU" sz="800"/>
        </a:p>
      </dgm:t>
    </dgm:pt>
    <dgm:pt modelId="{23F367B9-04D7-47E6-AA92-7FC429AF7A04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Сбор и обработка информации. 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F593E2-4CA8-49B3-8A36-DB1646B09BDC}" type="sibTrans" cxnId="{AAAEDB92-6645-441B-B000-2CC0810034B9}">
      <dgm:prSet/>
      <dgm:spPr/>
      <dgm:t>
        <a:bodyPr/>
        <a:lstStyle/>
        <a:p>
          <a:endParaRPr lang="ru-RU" sz="800"/>
        </a:p>
      </dgm:t>
    </dgm:pt>
    <dgm:pt modelId="{56704005-8254-484A-A24F-541D7EB6B032}" type="parTrans" cxnId="{AAAEDB92-6645-441B-B000-2CC0810034B9}">
      <dgm:prSet/>
      <dgm:spPr/>
      <dgm:t>
        <a:bodyPr/>
        <a:lstStyle/>
        <a:p>
          <a:endParaRPr lang="ru-RU" sz="800"/>
        </a:p>
      </dgm:t>
    </dgm:pt>
    <dgm:pt modelId="{B95E7A54-B1D5-40AE-9058-AAA297E532AD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Анализ полученных результатов. 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0EBE5A-D4EF-44A7-BBE6-418AAFE8343C}" type="parTrans" cxnId="{450D6A30-4E4E-4590-A229-F92AE411E491}">
      <dgm:prSet/>
      <dgm:spPr/>
      <dgm:t>
        <a:bodyPr/>
        <a:lstStyle/>
        <a:p>
          <a:endParaRPr lang="ru-RU" sz="800"/>
        </a:p>
      </dgm:t>
    </dgm:pt>
    <dgm:pt modelId="{B938C77E-68A3-4F8D-B2E8-F94B8A2CC8A2}" type="sibTrans" cxnId="{450D6A30-4E4E-4590-A229-F92AE411E491}">
      <dgm:prSet/>
      <dgm:spPr/>
      <dgm:t>
        <a:bodyPr/>
        <a:lstStyle/>
        <a:p>
          <a:endParaRPr lang="ru-RU" sz="800"/>
        </a:p>
      </dgm:t>
    </dgm:pt>
    <dgm:pt modelId="{5CED0435-6CE6-44D8-8BED-FC451AFD2596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Выработка характеристик и рекомендаций. 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1DF81F-8125-4FDA-A873-5E0F925F8232}" type="parTrans" cxnId="{CF616596-CEC4-43E1-B60A-E499EDF451F3}">
      <dgm:prSet/>
      <dgm:spPr/>
      <dgm:t>
        <a:bodyPr/>
        <a:lstStyle/>
        <a:p>
          <a:endParaRPr lang="ru-RU" sz="800"/>
        </a:p>
      </dgm:t>
    </dgm:pt>
    <dgm:pt modelId="{A5D7D7F0-7AFC-4473-B81F-E73D1582DB44}" type="sibTrans" cxnId="{CF616596-CEC4-43E1-B60A-E499EDF451F3}">
      <dgm:prSet/>
      <dgm:spPr/>
      <dgm:t>
        <a:bodyPr/>
        <a:lstStyle/>
        <a:p>
          <a:endParaRPr lang="ru-RU" sz="800"/>
        </a:p>
      </dgm:t>
    </dgm:pt>
    <dgm:pt modelId="{0AAADFB9-1CCE-4C9C-AA9A-F8A26608C63E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Прогнозирование перспектив изменения исследуемой области. 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A55A12-8DC1-4B3A-8120-FA007FEB9C61}" type="parTrans" cxnId="{F1CA269B-FBEC-4416-B904-226C1E9F81F1}">
      <dgm:prSet/>
      <dgm:spPr/>
      <dgm:t>
        <a:bodyPr/>
        <a:lstStyle/>
        <a:p>
          <a:endParaRPr lang="ru-RU" sz="800"/>
        </a:p>
      </dgm:t>
    </dgm:pt>
    <dgm:pt modelId="{8741587C-19C4-45A0-9BC8-E05C22881C5E}" type="sibTrans" cxnId="{F1CA269B-FBEC-4416-B904-226C1E9F81F1}">
      <dgm:prSet/>
      <dgm:spPr/>
      <dgm:t>
        <a:bodyPr/>
        <a:lstStyle/>
        <a:p>
          <a:endParaRPr lang="ru-RU" sz="800"/>
        </a:p>
      </dgm:t>
    </dgm:pt>
    <dgm:pt modelId="{0BB035E2-EFBD-4AED-8CD2-0AAC47B8A9C3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Разработка плана педагогических коррекционных мер.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93EBA0-FD07-434D-94F5-D6D7DAFB8EA1}" type="parTrans" cxnId="{CC643397-5CDE-4878-BDE7-36357D52AFD5}">
      <dgm:prSet/>
      <dgm:spPr/>
      <dgm:t>
        <a:bodyPr/>
        <a:lstStyle/>
        <a:p>
          <a:endParaRPr lang="ru-RU" sz="800"/>
        </a:p>
      </dgm:t>
    </dgm:pt>
    <dgm:pt modelId="{0413A844-2A01-4B54-AB17-A31E8BF3733E}" type="sibTrans" cxnId="{CC643397-5CDE-4878-BDE7-36357D52AFD5}">
      <dgm:prSet/>
      <dgm:spPr/>
      <dgm:t>
        <a:bodyPr/>
        <a:lstStyle/>
        <a:p>
          <a:endParaRPr lang="ru-RU" sz="800"/>
        </a:p>
      </dgm:t>
    </dgm:pt>
    <dgm:pt modelId="{3706D9E1-73CA-4C4D-850E-D93B7D03A856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Разработка предписаний для всех структурных единиц мониторинговой службы.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7EFDF3-2184-4F53-8FDB-A03DF2B0E5F9}" type="parTrans" cxnId="{C9779660-28DA-4C1C-A2F4-B2DDD251B46A}">
      <dgm:prSet/>
      <dgm:spPr/>
      <dgm:t>
        <a:bodyPr/>
        <a:lstStyle/>
        <a:p>
          <a:endParaRPr lang="ru-RU" sz="800"/>
        </a:p>
      </dgm:t>
    </dgm:pt>
    <dgm:pt modelId="{D7411D28-C888-42C6-B237-3E8D8489532C}" type="sibTrans" cxnId="{C9779660-28DA-4C1C-A2F4-B2DDD251B46A}">
      <dgm:prSet/>
      <dgm:spPr/>
      <dgm:t>
        <a:bodyPr/>
        <a:lstStyle/>
        <a:p>
          <a:endParaRPr lang="ru-RU" sz="800"/>
        </a:p>
      </dgm:t>
    </dgm:pt>
    <dgm:pt modelId="{57042713-8F75-4FB6-BBEF-D14C727DBCDA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Применение методик, позволяющих интенсифицировать дальнейшее развитие объекта исследования.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3E783D-1482-4687-899F-055E48621CA0}" type="parTrans" cxnId="{459D8DE3-F125-48E7-AE5E-1A35B178BCE3}">
      <dgm:prSet/>
      <dgm:spPr/>
      <dgm:t>
        <a:bodyPr/>
        <a:lstStyle/>
        <a:p>
          <a:endParaRPr lang="ru-RU" sz="800"/>
        </a:p>
      </dgm:t>
    </dgm:pt>
    <dgm:pt modelId="{47F1D83C-E1EA-4393-80B7-09AA7EDFD490}" type="sibTrans" cxnId="{459D8DE3-F125-48E7-AE5E-1A35B178BCE3}">
      <dgm:prSet/>
      <dgm:spPr/>
      <dgm:t>
        <a:bodyPr/>
        <a:lstStyle/>
        <a:p>
          <a:endParaRPr lang="ru-RU" sz="800"/>
        </a:p>
      </dgm:t>
    </dgm:pt>
    <dgm:pt modelId="{2F4D4EDE-669E-42E0-9A75-0E6F45229FB8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Коррекция педагогических условий в соответствии с предписанием для всех структурных подразделений.</a:t>
          </a:r>
          <a:endParaRPr lang="ru-RU" sz="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2D7ED9-7F73-4F51-9132-7E1BB77DB608}" type="parTrans" cxnId="{4B06B2FE-F86F-43AD-B537-3951C8704E55}">
      <dgm:prSet/>
      <dgm:spPr/>
      <dgm:t>
        <a:bodyPr/>
        <a:lstStyle/>
        <a:p>
          <a:endParaRPr lang="ru-RU" sz="800"/>
        </a:p>
      </dgm:t>
    </dgm:pt>
    <dgm:pt modelId="{FE9DFF7F-C8F7-421B-97C4-DA32A5472260}" type="sibTrans" cxnId="{4B06B2FE-F86F-43AD-B537-3951C8704E55}">
      <dgm:prSet/>
      <dgm:spPr/>
      <dgm:t>
        <a:bodyPr/>
        <a:lstStyle/>
        <a:p>
          <a:endParaRPr lang="ru-RU" sz="800"/>
        </a:p>
      </dgm:t>
    </dgm:pt>
    <dgm:pt modelId="{D13BA871-F8CA-4852-8AF4-CF6F52F296EF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Итоговая оценка состояния объекта педагогического мониторинга. </a:t>
          </a:r>
          <a:endParaRPr lang="ru-RU" sz="8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E91337-F593-4FDD-9755-9E3C8F94C01E}" type="parTrans" cxnId="{D35CE156-8D35-4232-9A1E-D59BBACDC96D}">
      <dgm:prSet/>
      <dgm:spPr/>
      <dgm:t>
        <a:bodyPr/>
        <a:lstStyle/>
        <a:p>
          <a:endParaRPr lang="ru-RU" sz="800"/>
        </a:p>
      </dgm:t>
    </dgm:pt>
    <dgm:pt modelId="{EA23F5AE-AFA4-4B20-943F-CB03725C135E}" type="sibTrans" cxnId="{D35CE156-8D35-4232-9A1E-D59BBACDC96D}">
      <dgm:prSet/>
      <dgm:spPr/>
      <dgm:t>
        <a:bodyPr/>
        <a:lstStyle/>
        <a:p>
          <a:endParaRPr lang="ru-RU" sz="800"/>
        </a:p>
      </dgm:t>
    </dgm:pt>
    <dgm:pt modelId="{74EDD599-16B8-4C64-9D67-DEE5812F9A2E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Сравнение результатов, полученных на разных этапах с первоначальными. </a:t>
          </a:r>
          <a:endParaRPr lang="ru-RU" sz="8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F0909A-9450-44C0-9C52-9113BDEBF449}" type="parTrans" cxnId="{C30ADE3E-1EB9-42D4-8118-4C9F79594C89}">
      <dgm:prSet/>
      <dgm:spPr/>
      <dgm:t>
        <a:bodyPr/>
        <a:lstStyle/>
        <a:p>
          <a:endParaRPr lang="ru-RU" sz="800"/>
        </a:p>
      </dgm:t>
    </dgm:pt>
    <dgm:pt modelId="{7C5848BD-FE82-4FEA-820D-D56251DDC935}" type="sibTrans" cxnId="{C30ADE3E-1EB9-42D4-8118-4C9F79594C89}">
      <dgm:prSet/>
      <dgm:spPr/>
      <dgm:t>
        <a:bodyPr/>
        <a:lstStyle/>
        <a:p>
          <a:endParaRPr lang="ru-RU" sz="800"/>
        </a:p>
      </dgm:t>
    </dgm:pt>
    <dgm:pt modelId="{957DCA82-C0B8-46B9-AA22-A51CBB8B4058}">
      <dgm:prSet custT="1"/>
      <dgm:spPr/>
      <dgm:t>
        <a:bodyPr/>
        <a:lstStyle/>
        <a:p>
          <a:r>
            <a:rPr lang="ru-RU" sz="800" b="0" i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Определение соответствия избранного инструментария педагогического мониторинга результатам мониторинговой деятельности.</a:t>
          </a:r>
          <a:endParaRPr lang="ru-RU" sz="8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1B5AA4-9A06-459F-A55D-56E426DFE599}" type="parTrans" cxnId="{F2ED7FA2-F45C-4DB3-AA43-63BA4FE058C9}">
      <dgm:prSet/>
      <dgm:spPr/>
      <dgm:t>
        <a:bodyPr/>
        <a:lstStyle/>
        <a:p>
          <a:endParaRPr lang="ru-RU" sz="800"/>
        </a:p>
      </dgm:t>
    </dgm:pt>
    <dgm:pt modelId="{7DFE94EC-4FA1-4F46-B702-9145D090829C}" type="sibTrans" cxnId="{F2ED7FA2-F45C-4DB3-AA43-63BA4FE058C9}">
      <dgm:prSet/>
      <dgm:spPr/>
      <dgm:t>
        <a:bodyPr/>
        <a:lstStyle/>
        <a:p>
          <a:endParaRPr lang="ru-RU" sz="800"/>
        </a:p>
      </dgm:t>
    </dgm:pt>
    <dgm:pt modelId="{D834F9DE-DDB5-4EDF-947A-702636B00F1C}" type="pres">
      <dgm:prSet presAssocID="{9A71668E-6E04-4B02-A0BD-B50E007226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E9BD8-3F8A-441D-8472-8E02F8F8B0DE}" type="pres">
      <dgm:prSet presAssocID="{7BEC406F-F7CE-439A-AB72-536567D1D944}" presName="composite" presStyleCnt="0"/>
      <dgm:spPr/>
    </dgm:pt>
    <dgm:pt modelId="{D8D9AD66-F3B3-486F-BB34-8287D0D99032}" type="pres">
      <dgm:prSet presAssocID="{7BEC406F-F7CE-439A-AB72-536567D1D94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26D01-F7E0-443B-8478-D9B4CEBD017D}" type="pres">
      <dgm:prSet presAssocID="{7BEC406F-F7CE-439A-AB72-536567D1D944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263AA-7A77-4A86-AD87-6EB78788B467}" type="pres">
      <dgm:prSet presAssocID="{71C29EF8-E5CB-41F4-8904-1FAE9FECDB7E}" presName="sp" presStyleCnt="0"/>
      <dgm:spPr/>
    </dgm:pt>
    <dgm:pt modelId="{6E228D01-FA63-4C8E-A958-9F590033E612}" type="pres">
      <dgm:prSet presAssocID="{C7B0C2B7-C740-4A0F-BACD-BD1332FCA3A7}" presName="composite" presStyleCnt="0"/>
      <dgm:spPr/>
    </dgm:pt>
    <dgm:pt modelId="{72302BBA-6582-4B18-AEC1-15AA668187A6}" type="pres">
      <dgm:prSet presAssocID="{C7B0C2B7-C740-4A0F-BACD-BD1332FCA3A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6DE68-E11C-4883-9560-FEF9FC5463E1}" type="pres">
      <dgm:prSet presAssocID="{C7B0C2B7-C740-4A0F-BACD-BD1332FCA3A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5CB64-6EAF-49C0-851E-C2EED736CE78}" type="pres">
      <dgm:prSet presAssocID="{5D557B44-92C4-4EC8-86DE-84BA1DFB9DDF}" presName="sp" presStyleCnt="0"/>
      <dgm:spPr/>
    </dgm:pt>
    <dgm:pt modelId="{4ADCAFB8-9F14-411A-908B-BCC83F652A66}" type="pres">
      <dgm:prSet presAssocID="{84EBBA1E-F5A1-47B2-ABFD-37C91B1E044B}" presName="composite" presStyleCnt="0"/>
      <dgm:spPr/>
    </dgm:pt>
    <dgm:pt modelId="{16AF6A3C-2193-4CE1-96EF-7B0728C795FE}" type="pres">
      <dgm:prSet presAssocID="{84EBBA1E-F5A1-47B2-ABFD-37C91B1E044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273E4-8BDA-4348-ADD1-39340BCBD6B3}" type="pres">
      <dgm:prSet presAssocID="{84EBBA1E-F5A1-47B2-ABFD-37C91B1E044B}" presName="descendantText" presStyleLbl="alignAcc1" presStyleIdx="2" presStyleCnt="4" custScaleY="97773" custLinFactNeighborX="71" custLinFactNeighborY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2D206-B4EB-45D0-8497-C455DD0FAF8C}" type="pres">
      <dgm:prSet presAssocID="{0AD33FEB-0226-431C-9C55-AD640A668457}" presName="sp" presStyleCnt="0"/>
      <dgm:spPr/>
    </dgm:pt>
    <dgm:pt modelId="{A322F4D5-9339-4A4A-BBCB-E74BE18DF884}" type="pres">
      <dgm:prSet presAssocID="{84360FAD-9C11-4346-B058-6AEB04FF2922}" presName="composite" presStyleCnt="0"/>
      <dgm:spPr/>
    </dgm:pt>
    <dgm:pt modelId="{2F891B9D-7A5D-470F-AD85-65AAA4E2D95E}" type="pres">
      <dgm:prSet presAssocID="{84360FAD-9C11-4346-B058-6AEB04FF292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7179-1842-45BF-9819-C286EA1D5F0D}" type="pres">
      <dgm:prSet presAssocID="{84360FAD-9C11-4346-B058-6AEB04FF2922}" presName="descendantText" presStyleLbl="alignAcc1" presStyleIdx="3" presStyleCnt="4" custScaleY="121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EDCFD-298C-4CF2-89F2-2042261147D0}" type="presOf" srcId="{44295533-E3FD-42A7-87DE-95132DA8DC74}" destId="{A4C26D01-F7E0-443B-8478-D9B4CEBD017D}" srcOrd="0" destOrd="0" presId="urn:microsoft.com/office/officeart/2005/8/layout/chevron2"/>
    <dgm:cxn modelId="{78984EE9-BD14-4CBF-835E-64F8746ECA2B}" srcId="{9A71668E-6E04-4B02-A0BD-B50E00722646}" destId="{C7B0C2B7-C740-4A0F-BACD-BD1332FCA3A7}" srcOrd="1" destOrd="0" parTransId="{57EE0142-8C94-46F2-B61A-7C4E328EB35A}" sibTransId="{5D557B44-92C4-4EC8-86DE-84BA1DFB9DDF}"/>
    <dgm:cxn modelId="{78978077-961A-46AF-A79C-70A3920548AA}" type="presOf" srcId="{AB2523D7-B9CC-46CC-ABEE-D0655D0C6FCE}" destId="{A4C26D01-F7E0-443B-8478-D9B4CEBD017D}" srcOrd="0" destOrd="4" presId="urn:microsoft.com/office/officeart/2005/8/layout/chevron2"/>
    <dgm:cxn modelId="{9E6B29FF-D83C-4191-995F-99D470B37C8B}" type="presOf" srcId="{74EDD599-16B8-4C64-9D67-DEE5812F9A2E}" destId="{F06D7179-1842-45BF-9819-C286EA1D5F0D}" srcOrd="0" destOrd="1" presId="urn:microsoft.com/office/officeart/2005/8/layout/chevron2"/>
    <dgm:cxn modelId="{2B383FD4-1309-4CB6-8975-A07F9EF2FA50}" srcId="{7BEC406F-F7CE-439A-AB72-536567D1D944}" destId="{88C10BFF-1B0F-457F-BD63-88E699ECEB54}" srcOrd="2" destOrd="0" parTransId="{3F805B52-25D6-4F1A-A225-B886FD7EE79B}" sibTransId="{AF81D3F3-9903-4E04-B24B-3E1A896812C7}"/>
    <dgm:cxn modelId="{955314C1-E24C-4AC9-AD51-CC8766B35747}" type="presOf" srcId="{0AAADFB9-1CCE-4C9C-AA9A-F8A26608C63E}" destId="{AF06DE68-E11C-4883-9560-FEF9FC5463E1}" srcOrd="0" destOrd="4" presId="urn:microsoft.com/office/officeart/2005/8/layout/chevron2"/>
    <dgm:cxn modelId="{4B06B2FE-F86F-43AD-B537-3951C8704E55}" srcId="{84EBBA1E-F5A1-47B2-ABFD-37C91B1E044B}" destId="{2F4D4EDE-669E-42E0-9A75-0E6F45229FB8}" srcOrd="4" destOrd="0" parTransId="{682D7ED9-7F73-4F51-9132-7E1BB77DB608}" sibTransId="{FE9DFF7F-C8F7-421B-97C4-DA32A5472260}"/>
    <dgm:cxn modelId="{4BA10BA6-3298-47E8-AE42-7C4929BE8510}" srcId="{7BEC406F-F7CE-439A-AB72-536567D1D944}" destId="{44295533-E3FD-42A7-87DE-95132DA8DC74}" srcOrd="0" destOrd="0" parTransId="{8A557129-C478-46CE-A8B8-319AC154B9D1}" sibTransId="{A716AF91-8421-47E2-B5C2-E70EB8ED1736}"/>
    <dgm:cxn modelId="{6564F335-C1F0-46C0-8836-830DA76CCAAF}" type="presOf" srcId="{2F4D4EDE-669E-42E0-9A75-0E6F45229FB8}" destId="{8E6273E4-8BDA-4348-ADD1-39340BCBD6B3}" srcOrd="0" destOrd="4" presId="urn:microsoft.com/office/officeart/2005/8/layout/chevron2"/>
    <dgm:cxn modelId="{C0C245F6-70DA-46FD-893B-2D37350DC21D}" type="presOf" srcId="{5CED0435-6CE6-44D8-8BED-FC451AFD2596}" destId="{AF06DE68-E11C-4883-9560-FEF9FC5463E1}" srcOrd="0" destOrd="3" presId="urn:microsoft.com/office/officeart/2005/8/layout/chevron2"/>
    <dgm:cxn modelId="{D35CE156-8D35-4232-9A1E-D59BBACDC96D}" srcId="{84360FAD-9C11-4346-B058-6AEB04FF2922}" destId="{D13BA871-F8CA-4852-8AF4-CF6F52F296EF}" srcOrd="0" destOrd="0" parTransId="{CDE91337-F593-4FDD-9755-9E3C8F94C01E}" sibTransId="{EA23F5AE-AFA4-4B20-943F-CB03725C135E}"/>
    <dgm:cxn modelId="{450D6A30-4E4E-4590-A229-F92AE411E491}" srcId="{C7B0C2B7-C740-4A0F-BACD-BD1332FCA3A7}" destId="{B95E7A54-B1D5-40AE-9058-AAA297E532AD}" srcOrd="2" destOrd="0" parTransId="{480EBE5A-D4EF-44A7-BBE6-418AAFE8343C}" sibTransId="{B938C77E-68A3-4F8D-B2E8-F94B8A2CC8A2}"/>
    <dgm:cxn modelId="{8C8304C6-006B-4A10-A37E-A604E69BAF6F}" srcId="{9A71668E-6E04-4B02-A0BD-B50E00722646}" destId="{84EBBA1E-F5A1-47B2-ABFD-37C91B1E044B}" srcOrd="2" destOrd="0" parTransId="{F862C365-7432-4CAA-B9C1-A18407345DCD}" sibTransId="{0AD33FEB-0226-431C-9C55-AD640A668457}"/>
    <dgm:cxn modelId="{A082DC85-6434-4BF3-B875-4020ED00CC60}" type="presOf" srcId="{0BB035E2-EFBD-4AED-8CD2-0AAC47B8A9C3}" destId="{AF06DE68-E11C-4883-9560-FEF9FC5463E1}" srcOrd="0" destOrd="5" presId="urn:microsoft.com/office/officeart/2005/8/layout/chevron2"/>
    <dgm:cxn modelId="{EE4F15C0-274D-426E-A332-84F80B3AA473}" type="presOf" srcId="{AC89AC8A-80C4-4913-971F-CEDD12EDB7A1}" destId="{AF06DE68-E11C-4883-9560-FEF9FC5463E1}" srcOrd="0" destOrd="0" presId="urn:microsoft.com/office/officeart/2005/8/layout/chevron2"/>
    <dgm:cxn modelId="{02723F2D-C545-45B1-A866-A734C11A1DD1}" type="presOf" srcId="{B95E7A54-B1D5-40AE-9058-AAA297E532AD}" destId="{AF06DE68-E11C-4883-9560-FEF9FC5463E1}" srcOrd="0" destOrd="2" presId="urn:microsoft.com/office/officeart/2005/8/layout/chevron2"/>
    <dgm:cxn modelId="{28393EEF-A685-4EC9-B815-60050AFED8AD}" type="presOf" srcId="{23F367B9-04D7-47E6-AA92-7FC429AF7A04}" destId="{AF06DE68-E11C-4883-9560-FEF9FC5463E1}" srcOrd="0" destOrd="1" presId="urn:microsoft.com/office/officeart/2005/8/layout/chevron2"/>
    <dgm:cxn modelId="{C30ADE3E-1EB9-42D4-8118-4C9F79594C89}" srcId="{84360FAD-9C11-4346-B058-6AEB04FF2922}" destId="{74EDD599-16B8-4C64-9D67-DEE5812F9A2E}" srcOrd="1" destOrd="0" parTransId="{6AF0909A-9450-44C0-9C52-9113BDEBF449}" sibTransId="{7C5848BD-FE82-4FEA-820D-D56251DDC935}"/>
    <dgm:cxn modelId="{6CC659B8-1694-48F7-8B2B-0E338F50F797}" type="presOf" srcId="{57042713-8F75-4FB6-BBEF-D14C727DBCDA}" destId="{8E6273E4-8BDA-4348-ADD1-39340BCBD6B3}" srcOrd="0" destOrd="3" presId="urn:microsoft.com/office/officeart/2005/8/layout/chevron2"/>
    <dgm:cxn modelId="{A3A567CA-03CC-42A7-891B-D89B741B8D83}" srcId="{84EBBA1E-F5A1-47B2-ABFD-37C91B1E044B}" destId="{665000B7-755B-4EED-BE86-774C3140E334}" srcOrd="1" destOrd="0" parTransId="{FCBDF69A-4467-4019-A7E6-8BF5B4536F6F}" sibTransId="{64DA1CA7-1982-4EF9-921C-466F45C531B2}"/>
    <dgm:cxn modelId="{87B7FB8B-E41D-4EC9-8543-EA6A9360B81F}" type="presOf" srcId="{957DCA82-C0B8-46B9-AA22-A51CBB8B4058}" destId="{F06D7179-1842-45BF-9819-C286EA1D5F0D}" srcOrd="0" destOrd="2" presId="urn:microsoft.com/office/officeart/2005/8/layout/chevron2"/>
    <dgm:cxn modelId="{B9FCDB50-0656-4594-96FE-B4CEEE7C8828}" type="presOf" srcId="{7BEC406F-F7CE-439A-AB72-536567D1D944}" destId="{D8D9AD66-F3B3-486F-BB34-8287D0D99032}" srcOrd="0" destOrd="0" presId="urn:microsoft.com/office/officeart/2005/8/layout/chevron2"/>
    <dgm:cxn modelId="{2BAA0C1B-AD2D-4D93-A420-194FB7AA6B39}" srcId="{7BEC406F-F7CE-439A-AB72-536567D1D944}" destId="{AB2523D7-B9CC-46CC-ABEE-D0655D0C6FCE}" srcOrd="4" destOrd="0" parTransId="{06263132-1389-4638-87D0-EA8104A5231F}" sibTransId="{7E0E8CEE-92A3-4A1E-B2D7-305CE7EEA82E}"/>
    <dgm:cxn modelId="{C9779660-28DA-4C1C-A2F4-B2DDD251B46A}" srcId="{84EBBA1E-F5A1-47B2-ABFD-37C91B1E044B}" destId="{3706D9E1-73CA-4C4D-850E-D93B7D03A856}" srcOrd="2" destOrd="0" parTransId="{407EFDF3-2184-4F53-8FDB-A03DF2B0E5F9}" sibTransId="{D7411D28-C888-42C6-B237-3E8D8489532C}"/>
    <dgm:cxn modelId="{F1CA269B-FBEC-4416-B904-226C1E9F81F1}" srcId="{C7B0C2B7-C740-4A0F-BACD-BD1332FCA3A7}" destId="{0AAADFB9-1CCE-4C9C-AA9A-F8A26608C63E}" srcOrd="4" destOrd="0" parTransId="{24A55A12-8DC1-4B3A-8120-FA007FEB9C61}" sibTransId="{8741587C-19C4-45A0-9BC8-E05C22881C5E}"/>
    <dgm:cxn modelId="{2951F220-638F-4935-A5BE-8ED6C914F564}" srcId="{9A71668E-6E04-4B02-A0BD-B50E00722646}" destId="{84360FAD-9C11-4346-B058-6AEB04FF2922}" srcOrd="3" destOrd="0" parTransId="{8BFAC28B-B534-4E6B-ABF1-9158F3B52AC4}" sibTransId="{278F08DF-9C39-4D55-9820-9B9CCA2DCC96}"/>
    <dgm:cxn modelId="{FBD4B4E6-CB6E-4528-8B9B-5A776ABE0C0A}" type="presOf" srcId="{88C10BFF-1B0F-457F-BD63-88E699ECEB54}" destId="{A4C26D01-F7E0-443B-8478-D9B4CEBD017D}" srcOrd="0" destOrd="2" presId="urn:microsoft.com/office/officeart/2005/8/layout/chevron2"/>
    <dgm:cxn modelId="{3295217B-FDF3-4744-90CA-B4DD360F2398}" type="presOf" srcId="{84360FAD-9C11-4346-B058-6AEB04FF2922}" destId="{2F891B9D-7A5D-470F-AD85-65AAA4E2D95E}" srcOrd="0" destOrd="0" presId="urn:microsoft.com/office/officeart/2005/8/layout/chevron2"/>
    <dgm:cxn modelId="{AAAEDB92-6645-441B-B000-2CC0810034B9}" srcId="{C7B0C2B7-C740-4A0F-BACD-BD1332FCA3A7}" destId="{23F367B9-04D7-47E6-AA92-7FC429AF7A04}" srcOrd="1" destOrd="0" parTransId="{56704005-8254-484A-A24F-541D7EB6B032}" sibTransId="{BAF593E2-4CA8-49B3-8A36-DB1646B09BDC}"/>
    <dgm:cxn modelId="{8ECD9DAA-0175-43DE-89DC-A5FBF768AC2F}" srcId="{84EBBA1E-F5A1-47B2-ABFD-37C91B1E044B}" destId="{7CAC932F-F984-4AD6-AF80-E152A2C71FFA}" srcOrd="0" destOrd="0" parTransId="{FA818F6A-7708-4959-B503-6667A9FF2024}" sibTransId="{6E5F19E1-2B52-4E7E-8A55-1F8A090147D4}"/>
    <dgm:cxn modelId="{96E03804-DE7E-48F6-9E12-5BD9EF98535F}" type="presOf" srcId="{665000B7-755B-4EED-BE86-774C3140E334}" destId="{8E6273E4-8BDA-4348-ADD1-39340BCBD6B3}" srcOrd="0" destOrd="1" presId="urn:microsoft.com/office/officeart/2005/8/layout/chevron2"/>
    <dgm:cxn modelId="{54E5C530-CD43-4879-8E1B-781726C0F8D1}" type="presOf" srcId="{8BF8AD3B-097E-4D49-BE4A-E72015BE9341}" destId="{A4C26D01-F7E0-443B-8478-D9B4CEBD017D}" srcOrd="0" destOrd="3" presId="urn:microsoft.com/office/officeart/2005/8/layout/chevron2"/>
    <dgm:cxn modelId="{647803B1-0FA0-4B46-9FA4-7806DFA5DD4E}" type="presOf" srcId="{84EBBA1E-F5A1-47B2-ABFD-37C91B1E044B}" destId="{16AF6A3C-2193-4CE1-96EF-7B0728C795FE}" srcOrd="0" destOrd="0" presId="urn:microsoft.com/office/officeart/2005/8/layout/chevron2"/>
    <dgm:cxn modelId="{F6745711-5F73-499B-8CEE-4C5A1D398538}" type="presOf" srcId="{3706D9E1-73CA-4C4D-850E-D93B7D03A856}" destId="{8E6273E4-8BDA-4348-ADD1-39340BCBD6B3}" srcOrd="0" destOrd="2" presId="urn:microsoft.com/office/officeart/2005/8/layout/chevron2"/>
    <dgm:cxn modelId="{989EE2B3-BC80-4130-85C9-8871FA23186A}" type="presOf" srcId="{9A71668E-6E04-4B02-A0BD-B50E00722646}" destId="{D834F9DE-DDB5-4EDF-947A-702636B00F1C}" srcOrd="0" destOrd="0" presId="urn:microsoft.com/office/officeart/2005/8/layout/chevron2"/>
    <dgm:cxn modelId="{F2ED7FA2-F45C-4DB3-AA43-63BA4FE058C9}" srcId="{84360FAD-9C11-4346-B058-6AEB04FF2922}" destId="{957DCA82-C0B8-46B9-AA22-A51CBB8B4058}" srcOrd="2" destOrd="0" parTransId="{601B5AA4-9A06-459F-A55D-56E426DFE599}" sibTransId="{7DFE94EC-4FA1-4F46-B702-9145D090829C}"/>
    <dgm:cxn modelId="{CF616596-CEC4-43E1-B60A-E499EDF451F3}" srcId="{C7B0C2B7-C740-4A0F-BACD-BD1332FCA3A7}" destId="{5CED0435-6CE6-44D8-8BED-FC451AFD2596}" srcOrd="3" destOrd="0" parTransId="{541DF81F-8125-4FDA-A873-5E0F925F8232}" sibTransId="{A5D7D7F0-7AFC-4473-B81F-E73D1582DB44}"/>
    <dgm:cxn modelId="{7A63F821-9EF6-4878-B6E9-1326F0DDBF3A}" srcId="{9A71668E-6E04-4B02-A0BD-B50E00722646}" destId="{7BEC406F-F7CE-439A-AB72-536567D1D944}" srcOrd="0" destOrd="0" parTransId="{04DD4A55-9F62-47A5-AAEE-516A3290EFB7}" sibTransId="{71C29EF8-E5CB-41F4-8904-1FAE9FECDB7E}"/>
    <dgm:cxn modelId="{448C56C3-EACE-40CB-BAC9-15C1FD657B92}" type="presOf" srcId="{D13BA871-F8CA-4852-8AF4-CF6F52F296EF}" destId="{F06D7179-1842-45BF-9819-C286EA1D5F0D}" srcOrd="0" destOrd="0" presId="urn:microsoft.com/office/officeart/2005/8/layout/chevron2"/>
    <dgm:cxn modelId="{14A0CB73-49BB-4EBE-BC97-5C91DD471D47}" type="presOf" srcId="{459A0F11-88B0-447E-89B6-52B0DD10E3B2}" destId="{A4C26D01-F7E0-443B-8478-D9B4CEBD017D}" srcOrd="0" destOrd="1" presId="urn:microsoft.com/office/officeart/2005/8/layout/chevron2"/>
    <dgm:cxn modelId="{231E8C1A-7534-4E66-AD4C-2E68CDE56692}" srcId="{7BEC406F-F7CE-439A-AB72-536567D1D944}" destId="{8BF8AD3B-097E-4D49-BE4A-E72015BE9341}" srcOrd="3" destOrd="0" parTransId="{57FD3C7E-3077-4A27-B6B0-6FD6F60D146D}" sibTransId="{24271BA2-9804-4067-8898-AEEEE8DAAF5A}"/>
    <dgm:cxn modelId="{AF0CCD3C-4BEE-4218-B321-B0C9001EE08E}" type="presOf" srcId="{C7B0C2B7-C740-4A0F-BACD-BD1332FCA3A7}" destId="{72302BBA-6582-4B18-AEC1-15AA668187A6}" srcOrd="0" destOrd="0" presId="urn:microsoft.com/office/officeart/2005/8/layout/chevron2"/>
    <dgm:cxn modelId="{DE0498BD-8CBF-4494-A749-FD98E4041CCD}" srcId="{7BEC406F-F7CE-439A-AB72-536567D1D944}" destId="{459A0F11-88B0-447E-89B6-52B0DD10E3B2}" srcOrd="1" destOrd="0" parTransId="{8A3DC467-9993-4D94-B6B9-8698195909D8}" sibTransId="{093B21E6-A314-4B2D-84B1-95FE93C49A43}"/>
    <dgm:cxn modelId="{462CDBCB-554E-4365-B38E-335F332371A8}" type="presOf" srcId="{7CAC932F-F984-4AD6-AF80-E152A2C71FFA}" destId="{8E6273E4-8BDA-4348-ADD1-39340BCBD6B3}" srcOrd="0" destOrd="0" presId="urn:microsoft.com/office/officeart/2005/8/layout/chevron2"/>
    <dgm:cxn modelId="{C07B8459-C5F7-4FD3-B000-570CC0DB3FF8}" srcId="{C7B0C2B7-C740-4A0F-BACD-BD1332FCA3A7}" destId="{AC89AC8A-80C4-4913-971F-CEDD12EDB7A1}" srcOrd="0" destOrd="0" parTransId="{67DCD363-D41D-449B-B09A-E2ADFA15B103}" sibTransId="{D8A78B18-926D-4144-B725-97990B7E9BC1}"/>
    <dgm:cxn modelId="{CC643397-5CDE-4878-BDE7-36357D52AFD5}" srcId="{C7B0C2B7-C740-4A0F-BACD-BD1332FCA3A7}" destId="{0BB035E2-EFBD-4AED-8CD2-0AAC47B8A9C3}" srcOrd="5" destOrd="0" parTransId="{5593EBA0-FD07-434D-94F5-D6D7DAFB8EA1}" sibTransId="{0413A844-2A01-4B54-AB17-A31E8BF3733E}"/>
    <dgm:cxn modelId="{459D8DE3-F125-48E7-AE5E-1A35B178BCE3}" srcId="{84EBBA1E-F5A1-47B2-ABFD-37C91B1E044B}" destId="{57042713-8F75-4FB6-BBEF-D14C727DBCDA}" srcOrd="3" destOrd="0" parTransId="{AF3E783D-1482-4687-899F-055E48621CA0}" sibTransId="{47F1D83C-E1EA-4393-80B7-09AA7EDFD490}"/>
    <dgm:cxn modelId="{B0E4F239-2532-41C4-A6C9-8930887AB0F6}" type="presParOf" srcId="{D834F9DE-DDB5-4EDF-947A-702636B00F1C}" destId="{48EE9BD8-3F8A-441D-8472-8E02F8F8B0DE}" srcOrd="0" destOrd="0" presId="urn:microsoft.com/office/officeart/2005/8/layout/chevron2"/>
    <dgm:cxn modelId="{81E38AE0-BF47-42F8-966E-9AD941EEB5DF}" type="presParOf" srcId="{48EE9BD8-3F8A-441D-8472-8E02F8F8B0DE}" destId="{D8D9AD66-F3B3-486F-BB34-8287D0D99032}" srcOrd="0" destOrd="0" presId="urn:microsoft.com/office/officeart/2005/8/layout/chevron2"/>
    <dgm:cxn modelId="{0372EF31-0AB0-4AC3-BB25-6B78FC52663B}" type="presParOf" srcId="{48EE9BD8-3F8A-441D-8472-8E02F8F8B0DE}" destId="{A4C26D01-F7E0-443B-8478-D9B4CEBD017D}" srcOrd="1" destOrd="0" presId="urn:microsoft.com/office/officeart/2005/8/layout/chevron2"/>
    <dgm:cxn modelId="{159B4966-BCF9-4177-AFFE-247C68AFB77C}" type="presParOf" srcId="{D834F9DE-DDB5-4EDF-947A-702636B00F1C}" destId="{920263AA-7A77-4A86-AD87-6EB78788B467}" srcOrd="1" destOrd="0" presId="urn:microsoft.com/office/officeart/2005/8/layout/chevron2"/>
    <dgm:cxn modelId="{5532D27F-2039-4821-B42B-B473821E36E4}" type="presParOf" srcId="{D834F9DE-DDB5-4EDF-947A-702636B00F1C}" destId="{6E228D01-FA63-4C8E-A958-9F590033E612}" srcOrd="2" destOrd="0" presId="urn:microsoft.com/office/officeart/2005/8/layout/chevron2"/>
    <dgm:cxn modelId="{6836D497-2FCA-48B0-9E4E-EAF74283F10D}" type="presParOf" srcId="{6E228D01-FA63-4C8E-A958-9F590033E612}" destId="{72302BBA-6582-4B18-AEC1-15AA668187A6}" srcOrd="0" destOrd="0" presId="urn:microsoft.com/office/officeart/2005/8/layout/chevron2"/>
    <dgm:cxn modelId="{67B3FA6A-CE9C-4670-B6CD-62A0581CE128}" type="presParOf" srcId="{6E228D01-FA63-4C8E-A958-9F590033E612}" destId="{AF06DE68-E11C-4883-9560-FEF9FC5463E1}" srcOrd="1" destOrd="0" presId="urn:microsoft.com/office/officeart/2005/8/layout/chevron2"/>
    <dgm:cxn modelId="{1D8CFBC2-ADB2-4DA0-A6C1-2F8FE95A3103}" type="presParOf" srcId="{D834F9DE-DDB5-4EDF-947A-702636B00F1C}" destId="{D525CB64-6EAF-49C0-851E-C2EED736CE78}" srcOrd="3" destOrd="0" presId="urn:microsoft.com/office/officeart/2005/8/layout/chevron2"/>
    <dgm:cxn modelId="{A0B4206C-A0AE-4E70-BAF5-4D97DC73C833}" type="presParOf" srcId="{D834F9DE-DDB5-4EDF-947A-702636B00F1C}" destId="{4ADCAFB8-9F14-411A-908B-BCC83F652A66}" srcOrd="4" destOrd="0" presId="urn:microsoft.com/office/officeart/2005/8/layout/chevron2"/>
    <dgm:cxn modelId="{333B278B-F79F-4559-A4FA-2894CF547958}" type="presParOf" srcId="{4ADCAFB8-9F14-411A-908B-BCC83F652A66}" destId="{16AF6A3C-2193-4CE1-96EF-7B0728C795FE}" srcOrd="0" destOrd="0" presId="urn:microsoft.com/office/officeart/2005/8/layout/chevron2"/>
    <dgm:cxn modelId="{382976A3-9567-4C4B-AE35-A666C35C31E6}" type="presParOf" srcId="{4ADCAFB8-9F14-411A-908B-BCC83F652A66}" destId="{8E6273E4-8BDA-4348-ADD1-39340BCBD6B3}" srcOrd="1" destOrd="0" presId="urn:microsoft.com/office/officeart/2005/8/layout/chevron2"/>
    <dgm:cxn modelId="{5E4CA5B0-4435-4BBC-BB48-11B66F58D26E}" type="presParOf" srcId="{D834F9DE-DDB5-4EDF-947A-702636B00F1C}" destId="{0AF2D206-B4EB-45D0-8497-C455DD0FAF8C}" srcOrd="5" destOrd="0" presId="urn:microsoft.com/office/officeart/2005/8/layout/chevron2"/>
    <dgm:cxn modelId="{61DB9A8B-8413-4AF9-996E-A9DD47F04624}" type="presParOf" srcId="{D834F9DE-DDB5-4EDF-947A-702636B00F1C}" destId="{A322F4D5-9339-4A4A-BBCB-E74BE18DF884}" srcOrd="6" destOrd="0" presId="urn:microsoft.com/office/officeart/2005/8/layout/chevron2"/>
    <dgm:cxn modelId="{DDA27F9D-D37E-4A40-8F57-26842615DD7D}" type="presParOf" srcId="{A322F4D5-9339-4A4A-BBCB-E74BE18DF884}" destId="{2F891B9D-7A5D-470F-AD85-65AAA4E2D95E}" srcOrd="0" destOrd="0" presId="urn:microsoft.com/office/officeart/2005/8/layout/chevron2"/>
    <dgm:cxn modelId="{6BA1ECD1-E5D7-4B08-8E4C-6DEF8AAEC541}" type="presParOf" srcId="{A322F4D5-9339-4A4A-BBCB-E74BE18DF884}" destId="{F06D7179-1842-45BF-9819-C286EA1D5F0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10DB2-A6FE-427F-8876-E24DB8298CFB}">
      <dsp:nvSpPr>
        <dsp:cNvPr id="0" name=""/>
        <dsp:cNvSpPr/>
      </dsp:nvSpPr>
      <dsp:spPr>
        <a:xfrm>
          <a:off x="2227236" y="607863"/>
          <a:ext cx="4052815" cy="405281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E45478-C402-4CD6-86C5-190FEF3E6A9F}">
      <dsp:nvSpPr>
        <dsp:cNvPr id="0" name=""/>
        <dsp:cNvSpPr/>
      </dsp:nvSpPr>
      <dsp:spPr>
        <a:xfrm>
          <a:off x="2227236" y="607863"/>
          <a:ext cx="4052815" cy="405281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014EB9-2A07-4BF1-B9DD-4856019283AE}">
      <dsp:nvSpPr>
        <dsp:cNvPr id="0" name=""/>
        <dsp:cNvSpPr/>
      </dsp:nvSpPr>
      <dsp:spPr>
        <a:xfrm>
          <a:off x="2227236" y="607863"/>
          <a:ext cx="4052815" cy="405281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62082E-36A6-4DF5-81EF-AE4FC85F8E81}">
      <dsp:nvSpPr>
        <dsp:cNvPr id="0" name=""/>
        <dsp:cNvSpPr/>
      </dsp:nvSpPr>
      <dsp:spPr>
        <a:xfrm>
          <a:off x="2227236" y="607863"/>
          <a:ext cx="4052815" cy="405281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C68727-017A-4C39-A9BA-AC80ED5CF1A1}">
      <dsp:nvSpPr>
        <dsp:cNvPr id="0" name=""/>
        <dsp:cNvSpPr/>
      </dsp:nvSpPr>
      <dsp:spPr>
        <a:xfrm>
          <a:off x="2227236" y="607863"/>
          <a:ext cx="4052815" cy="405281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20C06-40A7-4839-9BDB-C28D16351851}">
      <dsp:nvSpPr>
        <dsp:cNvPr id="0" name=""/>
        <dsp:cNvSpPr/>
      </dsp:nvSpPr>
      <dsp:spPr>
        <a:xfrm>
          <a:off x="3321082" y="1701709"/>
          <a:ext cx="1865123" cy="1865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>
              <a:latin typeface="Times New Roman" pitchFamily="18" charset="0"/>
              <a:cs typeface="Times New Roman" pitchFamily="18" charset="0"/>
            </a:rPr>
            <a:t>Мониторинг </a:t>
          </a:r>
          <a:r>
            <a:rPr lang="ru-RU" sz="900" kern="1200">
              <a:latin typeface="Times New Roman" pitchFamily="18" charset="0"/>
              <a:cs typeface="Times New Roman" pitchFamily="18" charset="0"/>
            </a:rPr>
            <a:t>качества образовани включает в себя выполнение всех входящих в него </a:t>
          </a:r>
          <a:r>
            <a:rPr lang="ru-RU" sz="900" i="1" kern="1200">
              <a:latin typeface="Times New Roman" pitchFamily="18" charset="0"/>
              <a:cs typeface="Times New Roman" pitchFamily="18" charset="0"/>
            </a:rPr>
            <a:t>процедур</a:t>
          </a:r>
          <a:r>
            <a:rPr lang="ru-RU" sz="900" kern="1200">
              <a:latin typeface="Times New Roman" pitchFamily="18" charset="0"/>
              <a:cs typeface="Times New Roman" pitchFamily="18" charset="0"/>
            </a:rPr>
            <a:t> </a:t>
          </a:r>
        </a:p>
      </dsp:txBody>
      <dsp:txXfrm>
        <a:off x="3321082" y="1701709"/>
        <a:ext cx="1865123" cy="1865123"/>
      </dsp:txXfrm>
    </dsp:sp>
    <dsp:sp modelId="{983E4573-9B8A-4F57-8807-BFE9482CFED2}">
      <dsp:nvSpPr>
        <dsp:cNvPr id="0" name=""/>
        <dsp:cNvSpPr/>
      </dsp:nvSpPr>
      <dsp:spPr>
        <a:xfrm>
          <a:off x="3600850" y="2071"/>
          <a:ext cx="1305586" cy="1305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itchFamily="18" charset="0"/>
              <a:cs typeface="Times New Roman" pitchFamily="18" charset="0"/>
            </a:rPr>
            <a:t> организации, сбора данных, первичной обработки собранной информации</a:t>
          </a:r>
        </a:p>
      </dsp:txBody>
      <dsp:txXfrm>
        <a:off x="3600850" y="2071"/>
        <a:ext cx="1305586" cy="1305586"/>
      </dsp:txXfrm>
    </dsp:sp>
    <dsp:sp modelId="{1B996604-C7E0-419C-8A20-9A835C670AB5}">
      <dsp:nvSpPr>
        <dsp:cNvPr id="0" name=""/>
        <dsp:cNvSpPr/>
      </dsp:nvSpPr>
      <dsp:spPr>
        <a:xfrm>
          <a:off x="5483378" y="1369807"/>
          <a:ext cx="1305586" cy="1305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itchFamily="18" charset="0"/>
              <a:cs typeface="Times New Roman" pitchFamily="18" charset="0"/>
            </a:rPr>
            <a:t>первичной обработки собранной информации, ее систематизации</a:t>
          </a:r>
        </a:p>
      </dsp:txBody>
      <dsp:txXfrm>
        <a:off x="5483378" y="1369807"/>
        <a:ext cx="1305586" cy="1305586"/>
      </dsp:txXfrm>
    </dsp:sp>
    <dsp:sp modelId="{624F2996-4327-43E7-827D-3DF498DA3B92}">
      <dsp:nvSpPr>
        <dsp:cNvPr id="0" name=""/>
        <dsp:cNvSpPr/>
      </dsp:nvSpPr>
      <dsp:spPr>
        <a:xfrm>
          <a:off x="4764316" y="3582851"/>
          <a:ext cx="1305586" cy="1305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itchFamily="18" charset="0"/>
              <a:cs typeface="Times New Roman" pitchFamily="18" charset="0"/>
            </a:rPr>
            <a:t>анализа, интерпретации и оценки</a:t>
          </a:r>
        </a:p>
      </dsp:txBody>
      <dsp:txXfrm>
        <a:off x="4764316" y="3582851"/>
        <a:ext cx="1305586" cy="1305586"/>
      </dsp:txXfrm>
    </dsp:sp>
    <dsp:sp modelId="{794AB5D5-19EA-4E8E-A3A7-719C85615E0E}">
      <dsp:nvSpPr>
        <dsp:cNvPr id="0" name=""/>
        <dsp:cNvSpPr/>
      </dsp:nvSpPr>
      <dsp:spPr>
        <a:xfrm>
          <a:off x="2437384" y="3582851"/>
          <a:ext cx="1305586" cy="1305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itchFamily="18" charset="0"/>
              <a:cs typeface="Times New Roman" pitchFamily="18" charset="0"/>
            </a:rPr>
            <a:t>прогнозирования дальнейшего развития наблюдаемого педагогического объекта</a:t>
          </a:r>
        </a:p>
      </dsp:txBody>
      <dsp:txXfrm>
        <a:off x="2437384" y="3582851"/>
        <a:ext cx="1305586" cy="1305586"/>
      </dsp:txXfrm>
    </dsp:sp>
    <dsp:sp modelId="{0AE5D746-4C33-4CD4-81DE-372D85E5530C}">
      <dsp:nvSpPr>
        <dsp:cNvPr id="0" name=""/>
        <dsp:cNvSpPr/>
      </dsp:nvSpPr>
      <dsp:spPr>
        <a:xfrm>
          <a:off x="1718323" y="1369807"/>
          <a:ext cx="1305586" cy="1305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Times New Roman" pitchFamily="18" charset="0"/>
              <a:cs typeface="Times New Roman" pitchFamily="18" charset="0"/>
            </a:rPr>
            <a:t>хранения и распространения информации</a:t>
          </a:r>
        </a:p>
      </dsp:txBody>
      <dsp:txXfrm>
        <a:off x="1718323" y="1369807"/>
        <a:ext cx="1305586" cy="13055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9AD66-F3B3-486F-BB34-8287D0D99032}">
      <dsp:nvSpPr>
        <dsp:cNvPr id="0" name=""/>
        <dsp:cNvSpPr/>
      </dsp:nvSpPr>
      <dsp:spPr>
        <a:xfrm rot="5400000">
          <a:off x="-182473" y="185362"/>
          <a:ext cx="1216489" cy="85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Нормативно-установочный</a:t>
          </a: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2473" y="185362"/>
        <a:ext cx="1216489" cy="851542"/>
      </dsp:txXfrm>
    </dsp:sp>
    <dsp:sp modelId="{A4C26D01-F7E0-443B-8478-D9B4CEBD017D}">
      <dsp:nvSpPr>
        <dsp:cNvPr id="0" name=""/>
        <dsp:cNvSpPr/>
      </dsp:nvSpPr>
      <dsp:spPr>
        <a:xfrm rot="5400000">
          <a:off x="4145212" y="-3290780"/>
          <a:ext cx="790718" cy="7378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Определение объекта, предмета, цели и задач педагогического мониторинга. 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Выделение критериев и показателей уровней сформированности исследуемого аспекта мониторинга.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Подбор методик исследования.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45212" y="-3290780"/>
        <a:ext cx="790718" cy="7378057"/>
      </dsp:txXfrm>
    </dsp:sp>
    <dsp:sp modelId="{72302BBA-6582-4B18-AEC1-15AA668187A6}">
      <dsp:nvSpPr>
        <dsp:cNvPr id="0" name=""/>
        <dsp:cNvSpPr/>
      </dsp:nvSpPr>
      <dsp:spPr>
        <a:xfrm rot="5400000">
          <a:off x="-182473" y="1257871"/>
          <a:ext cx="1216489" cy="85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Диагностико-прогностический</a:t>
          </a: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2473" y="1257871"/>
        <a:ext cx="1216489" cy="851542"/>
      </dsp:txXfrm>
    </dsp:sp>
    <dsp:sp modelId="{AF06DE68-E11C-4883-9560-FEF9FC5463E1}">
      <dsp:nvSpPr>
        <dsp:cNvPr id="0" name=""/>
        <dsp:cNvSpPr/>
      </dsp:nvSpPr>
      <dsp:spPr>
        <a:xfrm rot="5400000">
          <a:off x="4145212" y="-2218271"/>
          <a:ext cx="790718" cy="7378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Сбор и обработка информации. 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Анализ полученных результатов. 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Выработка характеристик и рекомендаций. 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Прогнозирование перспектив изменения исследуемой области. 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Разработка плана педагогических коррекционных мер.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45212" y="-2218271"/>
        <a:ext cx="790718" cy="7378057"/>
      </dsp:txXfrm>
    </dsp:sp>
    <dsp:sp modelId="{16AF6A3C-2193-4CE1-96EF-7B0728C795FE}">
      <dsp:nvSpPr>
        <dsp:cNvPr id="0" name=""/>
        <dsp:cNvSpPr/>
      </dsp:nvSpPr>
      <dsp:spPr>
        <a:xfrm rot="5400000">
          <a:off x="-182473" y="2330380"/>
          <a:ext cx="1216489" cy="85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Коррекционно-деятельностный</a:t>
          </a: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2473" y="2330380"/>
        <a:ext cx="1216489" cy="851542"/>
      </dsp:txXfrm>
    </dsp:sp>
    <dsp:sp modelId="{8E6273E4-8BDA-4348-ADD1-39340BCBD6B3}">
      <dsp:nvSpPr>
        <dsp:cNvPr id="0" name=""/>
        <dsp:cNvSpPr/>
      </dsp:nvSpPr>
      <dsp:spPr>
        <a:xfrm rot="5400000">
          <a:off x="4154016" y="-1137554"/>
          <a:ext cx="773108" cy="7378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Осуществление коррекции педагогического процесса с помощью методик, обладающих максимальными коррекционными возможностями. 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Разработка предписаний для всех структурных единиц мониторинговой службы.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Применение методик, позволяющих интенсифицировать дальнейшее развитие объекта исследования.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Коррекция педагогических условий в соответствии с предписанием для всех структурных подразделений.</a:t>
          </a:r>
          <a:endParaRPr lang="ru-RU" sz="8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54016" y="-1137554"/>
        <a:ext cx="773108" cy="7378057"/>
      </dsp:txXfrm>
    </dsp:sp>
    <dsp:sp modelId="{2F891B9D-7A5D-470F-AD85-65AAA4E2D95E}">
      <dsp:nvSpPr>
        <dsp:cNvPr id="0" name=""/>
        <dsp:cNvSpPr/>
      </dsp:nvSpPr>
      <dsp:spPr>
        <a:xfrm rot="5400000">
          <a:off x="-182473" y="3489058"/>
          <a:ext cx="1216489" cy="85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Итогово-диагностический</a:t>
          </a:r>
          <a:r>
            <a:rPr lang="ru-RU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8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82473" y="3489058"/>
        <a:ext cx="1216489" cy="851542"/>
      </dsp:txXfrm>
    </dsp:sp>
    <dsp:sp modelId="{F06D7179-1842-45BF-9819-C286EA1D5F0D}">
      <dsp:nvSpPr>
        <dsp:cNvPr id="0" name=""/>
        <dsp:cNvSpPr/>
      </dsp:nvSpPr>
      <dsp:spPr>
        <a:xfrm rot="5400000">
          <a:off x="4059043" y="12915"/>
          <a:ext cx="963055" cy="7378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Итоговая оценка состояния объекта педагогического мониторинга. </a:t>
          </a:r>
          <a:endParaRPr lang="ru-RU" sz="8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Сравнение результатов, полученных на разных этапах с первоначальными. </a:t>
          </a:r>
          <a:endParaRPr lang="ru-RU" sz="8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Определение соответствия избранного инструментария педагогического мониторинга результатам мониторинговой деятельности.</a:t>
          </a:r>
          <a:endParaRPr lang="ru-RU" sz="8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59043" y="12915"/>
        <a:ext cx="963055" cy="737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DB16-1534-49B8-94F4-20A0AB3A585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9C52-D9E9-4CFF-B22F-E8B6CAAA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Совершенствование содержания общего образования на основе использования интеллектуальных систем для цифрового мониторинга образовательного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Кудинов В.А.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Гостева</a:t>
            </a:r>
            <a:r>
              <a:rPr lang="ru-RU" dirty="0" smtClean="0">
                <a:solidFill>
                  <a:schemeClr val="tx1"/>
                </a:solidFill>
              </a:rPr>
              <a:t> И.Н.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Прокопова Н.С.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Кондратов Р.Ю.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Ващекина</a:t>
            </a:r>
            <a:r>
              <a:rPr lang="ru-RU" dirty="0" smtClean="0">
                <a:solidFill>
                  <a:schemeClr val="tx1"/>
                </a:solidFill>
              </a:rPr>
              <a:t> Н.В.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Бражникова</a:t>
            </a:r>
            <a:r>
              <a:rPr lang="ru-RU" dirty="0" smtClean="0">
                <a:solidFill>
                  <a:schemeClr val="tx1"/>
                </a:solidFill>
              </a:rPr>
              <a:t> С.С.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Курский государственный университет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Определены подходы к использованию интеллектуальной системы цифрового мониторинга в учебном процессе, а также факторы использования интеллектуальных систем цифрового мониторинга в обучении с учетом психологических особенностей работы педагогов и обучаемых в сети с акцентом на эффективность представления знаний для их последующего освоения; сформулированы дополнительные требования к профессионализму педагогов, зависящие как от объективных, так и субъективных факторов, внутренних и внешних условий внедрения интеллектуальной системы цифрового мониторинга.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нейронной сети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350" y="1600200"/>
            <a:ext cx="68273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smtClean="0"/>
              <a:t>обработки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012" y="1600200"/>
            <a:ext cx="768397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smtClean="0"/>
              <a:t>обработки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774" y="1600200"/>
            <a:ext cx="586045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</a:t>
            </a:r>
            <a:r>
              <a:rPr lang="en-US" dirty="0" smtClean="0"/>
              <a:t> </a:t>
            </a:r>
            <a:r>
              <a:rPr lang="ru-RU" dirty="0" smtClean="0"/>
              <a:t>значимость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Практическая значимость исследования для системы общего образования заключается в том, что разработанная интеллектуальная система цифрового мониторинга будет способствовать повышению уровня информатизации, качества, адаптивности и эффективности учебного процесса.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</a:t>
            </a:r>
            <a:r>
              <a:rPr lang="en-US" dirty="0" smtClean="0"/>
              <a:t> </a:t>
            </a:r>
            <a:r>
              <a:rPr lang="ru-RU" dirty="0" smtClean="0"/>
              <a:t>значимость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Использование интеллектуальной системы цифрового мониторинга в учебном процессе школы должно привести к увеличению степени усвоения учебного материала и сокращению времени, необходимого на изучение отдельных тем и разделов, позволит сформировать умения и навыки решения практических задач.</a:t>
            </a:r>
          </a:p>
          <a:p>
            <a:pPr algn="just"/>
            <a:r>
              <a:rPr lang="ru-RU" dirty="0"/>
              <a:t>Это достигается за счет формирования индивидуальных образовательных траекторий для каждого обучаемого, работающего с системой, на основе анализа их цифровых следов, что позволяет осуществлять совершенствование учебного материала по изучаемой дисциплине за счет коррекции содержания, форм и методов представления информации.</a:t>
            </a:r>
          </a:p>
          <a:p>
            <a:pPr algn="just"/>
            <a:r>
              <a:rPr lang="ru-RU" dirty="0"/>
              <a:t>Использование таких систем становится особенно актуальным в связи с массовым введением дистанционного обучения на основе электронных обучающих сред и систем.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Выявление </a:t>
            </a:r>
            <a:r>
              <a:rPr lang="ru-RU" dirty="0"/>
              <a:t>системы теоретических и методологических положений, определяющих принципы построения и использования интеллектуальных систем цифрового мониторинга для совершенствования содержания общего образования.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Обоснована целесообразность использования интеллектуальных систем цифрового мониторинга образовательного процесса, базирующихся на анализе цифрового следа обучаемых с использованием технологий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, позволяющих осуществлять обучение по индивидуальным образовательным траекториям. Такие системы обеспечивают для каждого школьника свой набор обучающих элементов, формируя тем самым индивидуальное содержание по каждой изучаемой дисциплине. Кроме этого, в процессе обучение обеспечивается получение контекстной помощи, существенно облегчающей сам процесс обучения и улучшающей показатели освоения дисциплины.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Проведен обзор современной системы теоретико-педагогических, методических и технологических требований и рекомендаций по созданию и использованию интеллектуальной системы цифрового мониторинга. Сформулированы требования к организации цифрового мониторинга образовательного процесса.</a:t>
            </a:r>
          </a:p>
          <a:p>
            <a:pPr algn="just"/>
            <a:r>
              <a:rPr lang="ru-RU" dirty="0"/>
              <a:t>Проведен анализ исследований, посвященных формированию индивидуальных образовательных траекторий школьников в интеллектуальной системе цифрового мониторинга образовательного процесса, обеспечивающих дифференциацию процесса обучения. Сформулированы принципы отбора, адаптации и формализации механизмов учета индивидуальных особенностей обучаемого, а также технологий совершенствования содержания образования.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Осуществлен анализ подходов к разработке теоретической модели интеллектуальной системы цифрового мониторинга, отражающей структуру, содержание и требования к ее отдельным компонентам. Предложено в качестве теоретической модели использовать </a:t>
            </a:r>
            <a:r>
              <a:rPr lang="ru-RU" dirty="0" err="1"/>
              <a:t>мультиагентный</a:t>
            </a:r>
            <a:r>
              <a:rPr lang="ru-RU" dirty="0"/>
              <a:t> подход. Для предложенной теоретической модели проведен анализ методов формального описания подсистем и процессов интеллектуальной системы цифрового мониторинга, в результате которого разработаны их математические модели. Разработаны модели, алгоритмы отдельных подсистем интеллектуальной системы цифрового мониторинга, проведена оценка и осуществлен выбор информационных технологий для их практической реализации. Проведено имитационное моделирование подсистем и системы в целом, осуществлена проверка отдельных алгоритмов работы системы за счет обработки результатов мониторинга в школах г. Курска.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предметной области</a:t>
            </a:r>
            <a:endParaRPr lang="ru-RU" dirty="0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872" y="1600200"/>
            <a:ext cx="765625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предметной области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953" y="1600200"/>
            <a:ext cx="494209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725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Совершенствование содержания общего образования на основе использования интеллектуальных систем для цифрового мониторинга образовательного процесса</vt:lpstr>
      <vt:lpstr>Цель проекта</vt:lpstr>
      <vt:lpstr>Цель проекта</vt:lpstr>
      <vt:lpstr>Задачи проекта</vt:lpstr>
      <vt:lpstr>Результаты проекта</vt:lpstr>
      <vt:lpstr>Результаты проекта</vt:lpstr>
      <vt:lpstr>Результаты проекта</vt:lpstr>
      <vt:lpstr>Схема предметной области</vt:lpstr>
      <vt:lpstr>Структура предметной области</vt:lpstr>
      <vt:lpstr>Результаты проекта</vt:lpstr>
      <vt:lpstr>Схема нейронной сети</vt:lpstr>
      <vt:lpstr>Результаты обработки</vt:lpstr>
      <vt:lpstr>Результаты обработки</vt:lpstr>
      <vt:lpstr>Практическая значимость</vt:lpstr>
      <vt:lpstr>Практическая значимость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содержания общего образования на основе использования интеллектуальных систем для цифрового мониторинга образовательного процесса</dc:title>
  <dc:creator>kudinov_va</dc:creator>
  <cp:lastModifiedBy>kudinov_va</cp:lastModifiedBy>
  <cp:revision>8</cp:revision>
  <dcterms:created xsi:type="dcterms:W3CDTF">2023-05-15T05:49:42Z</dcterms:created>
  <dcterms:modified xsi:type="dcterms:W3CDTF">2023-05-17T04:23:09Z</dcterms:modified>
</cp:coreProperties>
</file>